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65.jpg" ContentType="image/jpg"/>
  <Override PartName="/ppt/notesSlides/notesSlide1.xml" ContentType="application/vnd.openxmlformats-officedocument.presentationml.notesSlide+xml"/>
  <Override PartName="/ppt/media/image66.jpg" ContentType="image/jpg"/>
  <Override PartName="/ppt/media/image67.jpg" ContentType="image/jpg"/>
  <Override PartName="/ppt/media/image68.jpg" ContentType="image/jpg"/>
  <Override PartName="/ppt/notesSlides/notesSlide2.xml" ContentType="application/vnd.openxmlformats-officedocument.presentationml.notesSlide+xml"/>
  <Override PartName="/ppt/media/image90.jpg" ContentType="image/jpg"/>
  <Override PartName="/ppt/media/image10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31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18" r:id="rId17"/>
    <p:sldId id="315" r:id="rId18"/>
    <p:sldId id="271" r:id="rId19"/>
    <p:sldId id="272" r:id="rId20"/>
    <p:sldId id="297" r:id="rId21"/>
    <p:sldId id="317" r:id="rId22"/>
    <p:sldId id="298" r:id="rId23"/>
    <p:sldId id="299" r:id="rId24"/>
    <p:sldId id="273" r:id="rId25"/>
    <p:sldId id="293" r:id="rId26"/>
    <p:sldId id="294" r:id="rId27"/>
    <p:sldId id="300" r:id="rId28"/>
    <p:sldId id="301" r:id="rId29"/>
    <p:sldId id="275" r:id="rId30"/>
    <p:sldId id="281" r:id="rId31"/>
    <p:sldId id="282" r:id="rId32"/>
    <p:sldId id="283" r:id="rId33"/>
    <p:sldId id="284" r:id="rId34"/>
    <p:sldId id="285" r:id="rId35"/>
    <p:sldId id="295" r:id="rId36"/>
    <p:sldId id="296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9" r:id="rId46"/>
    <p:sldId id="291" r:id="rId47"/>
    <p:sldId id="292" r:id="rId48"/>
  </p:sldIdLst>
  <p:sldSz cx="9728200" cy="6858000"/>
  <p:notesSz cx="9728200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07" autoAdjust="0"/>
    <p:restoredTop sz="94660"/>
  </p:normalViewPr>
  <p:slideViewPr>
    <p:cSldViewPr>
      <p:cViewPr>
        <p:scale>
          <a:sx n="76" d="100"/>
          <a:sy n="76" d="100"/>
        </p:scale>
        <p:origin x="-72" y="8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1481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10213" y="0"/>
            <a:ext cx="4216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E5F99-154C-4750-B70A-77110438F207}" type="datetimeFigureOut">
              <a:rPr lang="id-ID" smtClean="0"/>
              <a:t>16/07/2016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0063" y="514350"/>
            <a:ext cx="36480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3138" y="3257550"/>
            <a:ext cx="7781925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1481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10213" y="6513513"/>
            <a:ext cx="4216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53611-175E-478B-80BB-AD53D0717DE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5151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53611-175E-478B-80BB-AD53D0717DEE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737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53611-175E-478B-80BB-AD53D0717DEE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513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31797" y="2885185"/>
            <a:ext cx="5864605" cy="822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CCDB7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98777" y="4025519"/>
            <a:ext cx="6930644" cy="727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CCDB7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 u="heavy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6410" y="1577340"/>
            <a:ext cx="4231767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10022" y="1577340"/>
            <a:ext cx="4231767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9" Type="http://schemas.openxmlformats.org/officeDocument/2006/relationships/image" Target="../media/image33.png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53" Type="http://schemas.openxmlformats.org/officeDocument/2006/relationships/image" Target="../media/image4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2185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3874008"/>
            <a:ext cx="1947672" cy="22463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84047" y="926591"/>
            <a:ext cx="2368296" cy="22463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828800" y="115823"/>
            <a:ext cx="2365248" cy="22433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84047" y="5559551"/>
            <a:ext cx="2368296" cy="12984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658112" cy="1783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13816" y="0"/>
            <a:ext cx="2365248" cy="19171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493776"/>
            <a:ext cx="2197608" cy="22433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802880" y="0"/>
            <a:ext cx="1920239" cy="17830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336791" y="0"/>
            <a:ext cx="2365248" cy="18105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799831" y="926591"/>
            <a:ext cx="1923287" cy="22463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397240" y="4971286"/>
            <a:ext cx="1325879" cy="18867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915911" y="4194047"/>
            <a:ext cx="2365248" cy="22463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0" y="4779262"/>
            <a:ext cx="1533144" cy="20787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85216" y="4620766"/>
            <a:ext cx="2365248" cy="22372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6336791" y="615695"/>
            <a:ext cx="2365248" cy="224637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6699504" y="4971286"/>
            <a:ext cx="2365248" cy="18867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8836152" y="505968"/>
            <a:ext cx="886967" cy="143560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6659880" y="115823"/>
            <a:ext cx="1289303" cy="122529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7214616" y="1359408"/>
            <a:ext cx="1478279" cy="140208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7583423" y="1956816"/>
            <a:ext cx="1292352" cy="122529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8147304" y="2569464"/>
            <a:ext cx="950976" cy="90525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637031" y="0"/>
            <a:ext cx="1450847" cy="68884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505711" y="0"/>
            <a:ext cx="1277112" cy="45110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0" y="0"/>
            <a:ext cx="646176" cy="60350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204215" y="4230623"/>
            <a:ext cx="1667256" cy="157886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6065520" y="6397750"/>
            <a:ext cx="1371600" cy="46024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6422135" y="6315454"/>
            <a:ext cx="1499615" cy="54254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7964423" y="6315454"/>
            <a:ext cx="1472183" cy="54254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1773" y="4941951"/>
            <a:ext cx="650240" cy="611505"/>
          </a:xfrm>
          <a:custGeom>
            <a:avLst/>
            <a:gdLst/>
            <a:ahLst/>
            <a:cxnLst/>
            <a:rect l="l" t="t" r="r" b="b"/>
            <a:pathLst>
              <a:path w="650240" h="611504">
                <a:moveTo>
                  <a:pt x="324929" y="0"/>
                </a:moveTo>
                <a:lnTo>
                  <a:pt x="276914" y="3315"/>
                </a:lnTo>
                <a:lnTo>
                  <a:pt x="231086" y="12946"/>
                </a:lnTo>
                <a:lnTo>
                  <a:pt x="187948" y="28418"/>
                </a:lnTo>
                <a:lnTo>
                  <a:pt x="148003" y="49259"/>
                </a:lnTo>
                <a:lnTo>
                  <a:pt x="111752" y="74995"/>
                </a:lnTo>
                <a:lnTo>
                  <a:pt x="79700" y="105152"/>
                </a:lnTo>
                <a:lnTo>
                  <a:pt x="52348" y="139257"/>
                </a:lnTo>
                <a:lnTo>
                  <a:pt x="30200" y="176837"/>
                </a:lnTo>
                <a:lnTo>
                  <a:pt x="13757" y="217418"/>
                </a:lnTo>
                <a:lnTo>
                  <a:pt x="3523" y="260526"/>
                </a:lnTo>
                <a:lnTo>
                  <a:pt x="0" y="305689"/>
                </a:lnTo>
                <a:lnTo>
                  <a:pt x="3523" y="350848"/>
                </a:lnTo>
                <a:lnTo>
                  <a:pt x="13757" y="393948"/>
                </a:lnTo>
                <a:lnTo>
                  <a:pt x="30200" y="434517"/>
                </a:lnTo>
                <a:lnTo>
                  <a:pt x="52348" y="472082"/>
                </a:lnTo>
                <a:lnTo>
                  <a:pt x="79700" y="506170"/>
                </a:lnTo>
                <a:lnTo>
                  <a:pt x="111752" y="536310"/>
                </a:lnTo>
                <a:lnTo>
                  <a:pt x="148003" y="562029"/>
                </a:lnTo>
                <a:lnTo>
                  <a:pt x="187948" y="582855"/>
                </a:lnTo>
                <a:lnTo>
                  <a:pt x="231086" y="598315"/>
                </a:lnTo>
                <a:lnTo>
                  <a:pt x="276914" y="607938"/>
                </a:lnTo>
                <a:lnTo>
                  <a:pt x="324929" y="611251"/>
                </a:lnTo>
                <a:lnTo>
                  <a:pt x="372944" y="607938"/>
                </a:lnTo>
                <a:lnTo>
                  <a:pt x="418772" y="598315"/>
                </a:lnTo>
                <a:lnTo>
                  <a:pt x="461910" y="582855"/>
                </a:lnTo>
                <a:lnTo>
                  <a:pt x="501855" y="562029"/>
                </a:lnTo>
                <a:lnTo>
                  <a:pt x="538105" y="536310"/>
                </a:lnTo>
                <a:lnTo>
                  <a:pt x="570158" y="506170"/>
                </a:lnTo>
                <a:lnTo>
                  <a:pt x="597510" y="472082"/>
                </a:lnTo>
                <a:lnTo>
                  <a:pt x="619658" y="434517"/>
                </a:lnTo>
                <a:lnTo>
                  <a:pt x="636101" y="393948"/>
                </a:lnTo>
                <a:lnTo>
                  <a:pt x="646335" y="350848"/>
                </a:lnTo>
                <a:lnTo>
                  <a:pt x="649858" y="305689"/>
                </a:lnTo>
                <a:lnTo>
                  <a:pt x="646335" y="260526"/>
                </a:lnTo>
                <a:lnTo>
                  <a:pt x="636101" y="217418"/>
                </a:lnTo>
                <a:lnTo>
                  <a:pt x="619658" y="176837"/>
                </a:lnTo>
                <a:lnTo>
                  <a:pt x="597510" y="139257"/>
                </a:lnTo>
                <a:lnTo>
                  <a:pt x="570158" y="105152"/>
                </a:lnTo>
                <a:lnTo>
                  <a:pt x="538105" y="74995"/>
                </a:lnTo>
                <a:lnTo>
                  <a:pt x="501855" y="49259"/>
                </a:lnTo>
                <a:lnTo>
                  <a:pt x="461910" y="28418"/>
                </a:lnTo>
                <a:lnTo>
                  <a:pt x="418772" y="12946"/>
                </a:lnTo>
                <a:lnTo>
                  <a:pt x="372944" y="3315"/>
                </a:lnTo>
                <a:lnTo>
                  <a:pt x="324929" y="0"/>
                </a:lnTo>
                <a:close/>
              </a:path>
            </a:pathLst>
          </a:custGeom>
          <a:solidFill>
            <a:srgbClr val="FFE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1773" y="4941951"/>
            <a:ext cx="650240" cy="611505"/>
          </a:xfrm>
          <a:custGeom>
            <a:avLst/>
            <a:gdLst/>
            <a:ahLst/>
            <a:cxnLst/>
            <a:rect l="l" t="t" r="r" b="b"/>
            <a:pathLst>
              <a:path w="650240" h="611504">
                <a:moveTo>
                  <a:pt x="0" y="305689"/>
                </a:moveTo>
                <a:lnTo>
                  <a:pt x="3523" y="260526"/>
                </a:lnTo>
                <a:lnTo>
                  <a:pt x="13757" y="217418"/>
                </a:lnTo>
                <a:lnTo>
                  <a:pt x="30200" y="176837"/>
                </a:lnTo>
                <a:lnTo>
                  <a:pt x="52348" y="139257"/>
                </a:lnTo>
                <a:lnTo>
                  <a:pt x="79700" y="105152"/>
                </a:lnTo>
                <a:lnTo>
                  <a:pt x="111752" y="74995"/>
                </a:lnTo>
                <a:lnTo>
                  <a:pt x="148003" y="49259"/>
                </a:lnTo>
                <a:lnTo>
                  <a:pt x="187948" y="28418"/>
                </a:lnTo>
                <a:lnTo>
                  <a:pt x="231086" y="12946"/>
                </a:lnTo>
                <a:lnTo>
                  <a:pt x="276914" y="3315"/>
                </a:lnTo>
                <a:lnTo>
                  <a:pt x="324929" y="0"/>
                </a:lnTo>
                <a:lnTo>
                  <a:pt x="372944" y="3315"/>
                </a:lnTo>
                <a:lnTo>
                  <a:pt x="418772" y="12946"/>
                </a:lnTo>
                <a:lnTo>
                  <a:pt x="461910" y="28418"/>
                </a:lnTo>
                <a:lnTo>
                  <a:pt x="501855" y="49259"/>
                </a:lnTo>
                <a:lnTo>
                  <a:pt x="538105" y="74995"/>
                </a:lnTo>
                <a:lnTo>
                  <a:pt x="570158" y="105152"/>
                </a:lnTo>
                <a:lnTo>
                  <a:pt x="597510" y="139257"/>
                </a:lnTo>
                <a:lnTo>
                  <a:pt x="619658" y="176837"/>
                </a:lnTo>
                <a:lnTo>
                  <a:pt x="636101" y="217418"/>
                </a:lnTo>
                <a:lnTo>
                  <a:pt x="646335" y="260526"/>
                </a:lnTo>
                <a:lnTo>
                  <a:pt x="649858" y="305689"/>
                </a:lnTo>
                <a:lnTo>
                  <a:pt x="646335" y="350848"/>
                </a:lnTo>
                <a:lnTo>
                  <a:pt x="636101" y="393948"/>
                </a:lnTo>
                <a:lnTo>
                  <a:pt x="619658" y="434517"/>
                </a:lnTo>
                <a:lnTo>
                  <a:pt x="597510" y="472082"/>
                </a:lnTo>
                <a:lnTo>
                  <a:pt x="570158" y="506170"/>
                </a:lnTo>
                <a:lnTo>
                  <a:pt x="538105" y="536310"/>
                </a:lnTo>
                <a:lnTo>
                  <a:pt x="501855" y="562029"/>
                </a:lnTo>
                <a:lnTo>
                  <a:pt x="461910" y="582855"/>
                </a:lnTo>
                <a:lnTo>
                  <a:pt x="418772" y="598315"/>
                </a:lnTo>
                <a:lnTo>
                  <a:pt x="372944" y="607938"/>
                </a:lnTo>
                <a:lnTo>
                  <a:pt x="324929" y="611251"/>
                </a:lnTo>
                <a:lnTo>
                  <a:pt x="276914" y="607938"/>
                </a:lnTo>
                <a:lnTo>
                  <a:pt x="231086" y="598315"/>
                </a:lnTo>
                <a:lnTo>
                  <a:pt x="187948" y="582855"/>
                </a:lnTo>
                <a:lnTo>
                  <a:pt x="148003" y="562029"/>
                </a:lnTo>
                <a:lnTo>
                  <a:pt x="111752" y="536310"/>
                </a:lnTo>
                <a:lnTo>
                  <a:pt x="79700" y="506170"/>
                </a:lnTo>
                <a:lnTo>
                  <a:pt x="52348" y="472082"/>
                </a:lnTo>
                <a:lnTo>
                  <a:pt x="30200" y="434517"/>
                </a:lnTo>
                <a:lnTo>
                  <a:pt x="13757" y="393948"/>
                </a:lnTo>
                <a:lnTo>
                  <a:pt x="3523" y="350848"/>
                </a:lnTo>
                <a:lnTo>
                  <a:pt x="0" y="305689"/>
                </a:lnTo>
                <a:close/>
              </a:path>
            </a:pathLst>
          </a:custGeom>
          <a:ln w="12699">
            <a:solidFill>
              <a:srgbClr val="FFE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0" y="6138670"/>
            <a:ext cx="789432" cy="71932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0" y="5123688"/>
            <a:ext cx="560832" cy="96621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0" y="482345"/>
            <a:ext cx="608965" cy="906144"/>
          </a:xfrm>
          <a:custGeom>
            <a:avLst/>
            <a:gdLst/>
            <a:ahLst/>
            <a:cxnLst/>
            <a:rect l="l" t="t" r="r" b="b"/>
            <a:pathLst>
              <a:path w="608965" h="906144">
                <a:moveTo>
                  <a:pt x="127380" y="0"/>
                </a:moveTo>
                <a:lnTo>
                  <a:pt x="87007" y="1603"/>
                </a:lnTo>
                <a:lnTo>
                  <a:pt x="47623" y="6445"/>
                </a:lnTo>
                <a:lnTo>
                  <a:pt x="9426" y="14573"/>
                </a:lnTo>
                <a:lnTo>
                  <a:pt x="0" y="17508"/>
                </a:lnTo>
                <a:lnTo>
                  <a:pt x="0" y="888255"/>
                </a:lnTo>
                <a:lnTo>
                  <a:pt x="9426" y="891190"/>
                </a:lnTo>
                <a:lnTo>
                  <a:pt x="47623" y="899318"/>
                </a:lnTo>
                <a:lnTo>
                  <a:pt x="87007" y="904160"/>
                </a:lnTo>
                <a:lnTo>
                  <a:pt x="127380" y="905763"/>
                </a:lnTo>
                <a:lnTo>
                  <a:pt x="176607" y="903425"/>
                </a:lnTo>
                <a:lnTo>
                  <a:pt x="224411" y="896560"/>
                </a:lnTo>
                <a:lnTo>
                  <a:pt x="270552" y="885398"/>
                </a:lnTo>
                <a:lnTo>
                  <a:pt x="314787" y="870166"/>
                </a:lnTo>
                <a:lnTo>
                  <a:pt x="356874" y="851092"/>
                </a:lnTo>
                <a:lnTo>
                  <a:pt x="396571" y="828403"/>
                </a:lnTo>
                <a:lnTo>
                  <a:pt x="433636" y="802329"/>
                </a:lnTo>
                <a:lnTo>
                  <a:pt x="467828" y="773096"/>
                </a:lnTo>
                <a:lnTo>
                  <a:pt x="498903" y="740933"/>
                </a:lnTo>
                <a:lnTo>
                  <a:pt x="526621" y="706067"/>
                </a:lnTo>
                <a:lnTo>
                  <a:pt x="550738" y="668727"/>
                </a:lnTo>
                <a:lnTo>
                  <a:pt x="571013" y="629140"/>
                </a:lnTo>
                <a:lnTo>
                  <a:pt x="587204" y="587534"/>
                </a:lnTo>
                <a:lnTo>
                  <a:pt x="599068" y="544137"/>
                </a:lnTo>
                <a:lnTo>
                  <a:pt x="606364" y="499177"/>
                </a:lnTo>
                <a:lnTo>
                  <a:pt x="608850" y="452881"/>
                </a:lnTo>
                <a:lnTo>
                  <a:pt x="606364" y="406586"/>
                </a:lnTo>
                <a:lnTo>
                  <a:pt x="599068" y="361626"/>
                </a:lnTo>
                <a:lnTo>
                  <a:pt x="587204" y="318229"/>
                </a:lnTo>
                <a:lnTo>
                  <a:pt x="571013" y="276623"/>
                </a:lnTo>
                <a:lnTo>
                  <a:pt x="550738" y="237036"/>
                </a:lnTo>
                <a:lnTo>
                  <a:pt x="526621" y="199696"/>
                </a:lnTo>
                <a:lnTo>
                  <a:pt x="498903" y="164830"/>
                </a:lnTo>
                <a:lnTo>
                  <a:pt x="467828" y="132667"/>
                </a:lnTo>
                <a:lnTo>
                  <a:pt x="433636" y="103434"/>
                </a:lnTo>
                <a:lnTo>
                  <a:pt x="396571" y="77360"/>
                </a:lnTo>
                <a:lnTo>
                  <a:pt x="356874" y="54671"/>
                </a:lnTo>
                <a:lnTo>
                  <a:pt x="314787" y="35597"/>
                </a:lnTo>
                <a:lnTo>
                  <a:pt x="270552" y="20365"/>
                </a:lnTo>
                <a:lnTo>
                  <a:pt x="224411" y="9203"/>
                </a:lnTo>
                <a:lnTo>
                  <a:pt x="176607" y="2338"/>
                </a:lnTo>
                <a:lnTo>
                  <a:pt x="127380" y="0"/>
                </a:lnTo>
                <a:close/>
              </a:path>
            </a:pathLst>
          </a:custGeom>
          <a:solidFill>
            <a:srgbClr val="FFE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0" y="482345"/>
            <a:ext cx="608965" cy="906144"/>
          </a:xfrm>
          <a:custGeom>
            <a:avLst/>
            <a:gdLst/>
            <a:ahLst/>
            <a:cxnLst/>
            <a:rect l="l" t="t" r="r" b="b"/>
            <a:pathLst>
              <a:path w="608965" h="906144">
                <a:moveTo>
                  <a:pt x="127380" y="0"/>
                </a:moveTo>
                <a:lnTo>
                  <a:pt x="176607" y="2338"/>
                </a:lnTo>
                <a:lnTo>
                  <a:pt x="224411" y="9203"/>
                </a:lnTo>
                <a:lnTo>
                  <a:pt x="270552" y="20365"/>
                </a:lnTo>
                <a:lnTo>
                  <a:pt x="314787" y="35597"/>
                </a:lnTo>
                <a:lnTo>
                  <a:pt x="356874" y="54671"/>
                </a:lnTo>
                <a:lnTo>
                  <a:pt x="396571" y="77360"/>
                </a:lnTo>
                <a:lnTo>
                  <a:pt x="433636" y="103434"/>
                </a:lnTo>
                <a:lnTo>
                  <a:pt x="467828" y="132667"/>
                </a:lnTo>
                <a:lnTo>
                  <a:pt x="498903" y="164830"/>
                </a:lnTo>
                <a:lnTo>
                  <a:pt x="526621" y="199696"/>
                </a:lnTo>
                <a:lnTo>
                  <a:pt x="550738" y="237036"/>
                </a:lnTo>
                <a:lnTo>
                  <a:pt x="571013" y="276623"/>
                </a:lnTo>
                <a:lnTo>
                  <a:pt x="587204" y="318229"/>
                </a:lnTo>
                <a:lnTo>
                  <a:pt x="599068" y="361626"/>
                </a:lnTo>
                <a:lnTo>
                  <a:pt x="606364" y="406586"/>
                </a:lnTo>
                <a:lnTo>
                  <a:pt x="608850" y="452881"/>
                </a:lnTo>
                <a:lnTo>
                  <a:pt x="606364" y="499177"/>
                </a:lnTo>
                <a:lnTo>
                  <a:pt x="599068" y="544137"/>
                </a:lnTo>
                <a:lnTo>
                  <a:pt x="587204" y="587534"/>
                </a:lnTo>
                <a:lnTo>
                  <a:pt x="571013" y="629140"/>
                </a:lnTo>
                <a:lnTo>
                  <a:pt x="550738" y="668727"/>
                </a:lnTo>
                <a:lnTo>
                  <a:pt x="526621" y="706067"/>
                </a:lnTo>
                <a:lnTo>
                  <a:pt x="498903" y="740933"/>
                </a:lnTo>
                <a:lnTo>
                  <a:pt x="467828" y="773096"/>
                </a:lnTo>
                <a:lnTo>
                  <a:pt x="433636" y="802329"/>
                </a:lnTo>
                <a:lnTo>
                  <a:pt x="396571" y="828403"/>
                </a:lnTo>
                <a:lnTo>
                  <a:pt x="356874" y="851092"/>
                </a:lnTo>
                <a:lnTo>
                  <a:pt x="314787" y="870166"/>
                </a:lnTo>
                <a:lnTo>
                  <a:pt x="270552" y="885398"/>
                </a:lnTo>
                <a:lnTo>
                  <a:pt x="224411" y="896560"/>
                </a:lnTo>
                <a:lnTo>
                  <a:pt x="176607" y="903425"/>
                </a:lnTo>
                <a:lnTo>
                  <a:pt x="127380" y="905763"/>
                </a:lnTo>
                <a:lnTo>
                  <a:pt x="87007" y="904160"/>
                </a:lnTo>
                <a:lnTo>
                  <a:pt x="47623" y="899318"/>
                </a:lnTo>
                <a:lnTo>
                  <a:pt x="9426" y="891190"/>
                </a:lnTo>
                <a:lnTo>
                  <a:pt x="0" y="888255"/>
                </a:lnTo>
              </a:path>
            </a:pathLst>
          </a:custGeom>
          <a:ln w="12700">
            <a:solidFill>
              <a:srgbClr val="FFE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0" y="482345"/>
            <a:ext cx="127635" cy="17780"/>
          </a:xfrm>
          <a:custGeom>
            <a:avLst/>
            <a:gdLst/>
            <a:ahLst/>
            <a:cxnLst/>
            <a:rect l="l" t="t" r="r" b="b"/>
            <a:pathLst>
              <a:path w="127635" h="17779">
                <a:moveTo>
                  <a:pt x="0" y="17508"/>
                </a:moveTo>
                <a:lnTo>
                  <a:pt x="9426" y="14573"/>
                </a:lnTo>
                <a:lnTo>
                  <a:pt x="47623" y="6445"/>
                </a:lnTo>
                <a:lnTo>
                  <a:pt x="87007" y="1603"/>
                </a:lnTo>
                <a:lnTo>
                  <a:pt x="127380" y="0"/>
                </a:lnTo>
              </a:path>
            </a:pathLst>
          </a:custGeom>
          <a:ln w="12700">
            <a:solidFill>
              <a:srgbClr val="FFE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469391" y="801623"/>
            <a:ext cx="1039368" cy="98145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304800" y="1417319"/>
            <a:ext cx="890016" cy="84124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394715" y="1886966"/>
            <a:ext cx="648970" cy="610870"/>
          </a:xfrm>
          <a:custGeom>
            <a:avLst/>
            <a:gdLst/>
            <a:ahLst/>
            <a:cxnLst/>
            <a:rect l="l" t="t" r="r" b="b"/>
            <a:pathLst>
              <a:path w="648969" h="610869">
                <a:moveTo>
                  <a:pt x="324472" y="0"/>
                </a:moveTo>
                <a:lnTo>
                  <a:pt x="276525" y="3309"/>
                </a:lnTo>
                <a:lnTo>
                  <a:pt x="230761" y="12922"/>
                </a:lnTo>
                <a:lnTo>
                  <a:pt x="187684" y="28367"/>
                </a:lnTo>
                <a:lnTo>
                  <a:pt x="147795" y="49171"/>
                </a:lnTo>
                <a:lnTo>
                  <a:pt x="111596" y="74861"/>
                </a:lnTo>
                <a:lnTo>
                  <a:pt x="79588" y="104967"/>
                </a:lnTo>
                <a:lnTo>
                  <a:pt x="52275" y="139014"/>
                </a:lnTo>
                <a:lnTo>
                  <a:pt x="30157" y="176532"/>
                </a:lnTo>
                <a:lnTo>
                  <a:pt x="13738" y="217047"/>
                </a:lnTo>
                <a:lnTo>
                  <a:pt x="3518" y="260087"/>
                </a:lnTo>
                <a:lnTo>
                  <a:pt x="0" y="305181"/>
                </a:lnTo>
                <a:lnTo>
                  <a:pt x="3518" y="350274"/>
                </a:lnTo>
                <a:lnTo>
                  <a:pt x="13738" y="393314"/>
                </a:lnTo>
                <a:lnTo>
                  <a:pt x="30157" y="433829"/>
                </a:lnTo>
                <a:lnTo>
                  <a:pt x="52275" y="471347"/>
                </a:lnTo>
                <a:lnTo>
                  <a:pt x="79588" y="505394"/>
                </a:lnTo>
                <a:lnTo>
                  <a:pt x="111596" y="535500"/>
                </a:lnTo>
                <a:lnTo>
                  <a:pt x="147795" y="561190"/>
                </a:lnTo>
                <a:lnTo>
                  <a:pt x="187684" y="581994"/>
                </a:lnTo>
                <a:lnTo>
                  <a:pt x="230761" y="597439"/>
                </a:lnTo>
                <a:lnTo>
                  <a:pt x="276525" y="607052"/>
                </a:lnTo>
                <a:lnTo>
                  <a:pt x="324472" y="610362"/>
                </a:lnTo>
                <a:lnTo>
                  <a:pt x="372419" y="607052"/>
                </a:lnTo>
                <a:lnTo>
                  <a:pt x="418182" y="597439"/>
                </a:lnTo>
                <a:lnTo>
                  <a:pt x="461259" y="581994"/>
                </a:lnTo>
                <a:lnTo>
                  <a:pt x="501149" y="561190"/>
                </a:lnTo>
                <a:lnTo>
                  <a:pt x="537348" y="535500"/>
                </a:lnTo>
                <a:lnTo>
                  <a:pt x="569355" y="505394"/>
                </a:lnTo>
                <a:lnTo>
                  <a:pt x="596669" y="471347"/>
                </a:lnTo>
                <a:lnTo>
                  <a:pt x="618786" y="433829"/>
                </a:lnTo>
                <a:lnTo>
                  <a:pt x="635206" y="393314"/>
                </a:lnTo>
                <a:lnTo>
                  <a:pt x="645426" y="350274"/>
                </a:lnTo>
                <a:lnTo>
                  <a:pt x="648944" y="305181"/>
                </a:lnTo>
                <a:lnTo>
                  <a:pt x="645426" y="260087"/>
                </a:lnTo>
                <a:lnTo>
                  <a:pt x="635206" y="217047"/>
                </a:lnTo>
                <a:lnTo>
                  <a:pt x="618786" y="176532"/>
                </a:lnTo>
                <a:lnTo>
                  <a:pt x="596669" y="139014"/>
                </a:lnTo>
                <a:lnTo>
                  <a:pt x="569355" y="104967"/>
                </a:lnTo>
                <a:lnTo>
                  <a:pt x="537348" y="74861"/>
                </a:lnTo>
                <a:lnTo>
                  <a:pt x="501149" y="49171"/>
                </a:lnTo>
                <a:lnTo>
                  <a:pt x="461259" y="28367"/>
                </a:lnTo>
                <a:lnTo>
                  <a:pt x="418182" y="12922"/>
                </a:lnTo>
                <a:lnTo>
                  <a:pt x="372419" y="3309"/>
                </a:lnTo>
                <a:lnTo>
                  <a:pt x="324472" y="0"/>
                </a:lnTo>
                <a:close/>
              </a:path>
            </a:pathLst>
          </a:custGeom>
          <a:solidFill>
            <a:srgbClr val="FFE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394715" y="1886966"/>
            <a:ext cx="648970" cy="610870"/>
          </a:xfrm>
          <a:custGeom>
            <a:avLst/>
            <a:gdLst/>
            <a:ahLst/>
            <a:cxnLst/>
            <a:rect l="l" t="t" r="r" b="b"/>
            <a:pathLst>
              <a:path w="648969" h="610869">
                <a:moveTo>
                  <a:pt x="0" y="305181"/>
                </a:moveTo>
                <a:lnTo>
                  <a:pt x="3518" y="260087"/>
                </a:lnTo>
                <a:lnTo>
                  <a:pt x="13738" y="217047"/>
                </a:lnTo>
                <a:lnTo>
                  <a:pt x="30157" y="176532"/>
                </a:lnTo>
                <a:lnTo>
                  <a:pt x="52275" y="139014"/>
                </a:lnTo>
                <a:lnTo>
                  <a:pt x="79588" y="104967"/>
                </a:lnTo>
                <a:lnTo>
                  <a:pt x="111596" y="74861"/>
                </a:lnTo>
                <a:lnTo>
                  <a:pt x="147795" y="49171"/>
                </a:lnTo>
                <a:lnTo>
                  <a:pt x="187684" y="28367"/>
                </a:lnTo>
                <a:lnTo>
                  <a:pt x="230761" y="12922"/>
                </a:lnTo>
                <a:lnTo>
                  <a:pt x="276525" y="3309"/>
                </a:lnTo>
                <a:lnTo>
                  <a:pt x="324472" y="0"/>
                </a:lnTo>
                <a:lnTo>
                  <a:pt x="372419" y="3309"/>
                </a:lnTo>
                <a:lnTo>
                  <a:pt x="418182" y="12922"/>
                </a:lnTo>
                <a:lnTo>
                  <a:pt x="461259" y="28367"/>
                </a:lnTo>
                <a:lnTo>
                  <a:pt x="501149" y="49171"/>
                </a:lnTo>
                <a:lnTo>
                  <a:pt x="537348" y="74861"/>
                </a:lnTo>
                <a:lnTo>
                  <a:pt x="569355" y="104967"/>
                </a:lnTo>
                <a:lnTo>
                  <a:pt x="596669" y="139014"/>
                </a:lnTo>
                <a:lnTo>
                  <a:pt x="618786" y="176532"/>
                </a:lnTo>
                <a:lnTo>
                  <a:pt x="635206" y="217047"/>
                </a:lnTo>
                <a:lnTo>
                  <a:pt x="645426" y="260087"/>
                </a:lnTo>
                <a:lnTo>
                  <a:pt x="648944" y="305181"/>
                </a:lnTo>
                <a:lnTo>
                  <a:pt x="645426" y="350274"/>
                </a:lnTo>
                <a:lnTo>
                  <a:pt x="635206" y="393314"/>
                </a:lnTo>
                <a:lnTo>
                  <a:pt x="618786" y="433829"/>
                </a:lnTo>
                <a:lnTo>
                  <a:pt x="596669" y="471347"/>
                </a:lnTo>
                <a:lnTo>
                  <a:pt x="569355" y="505394"/>
                </a:lnTo>
                <a:lnTo>
                  <a:pt x="537348" y="535500"/>
                </a:lnTo>
                <a:lnTo>
                  <a:pt x="501149" y="561190"/>
                </a:lnTo>
                <a:lnTo>
                  <a:pt x="461259" y="581994"/>
                </a:lnTo>
                <a:lnTo>
                  <a:pt x="418182" y="597439"/>
                </a:lnTo>
                <a:lnTo>
                  <a:pt x="372419" y="607052"/>
                </a:lnTo>
                <a:lnTo>
                  <a:pt x="324472" y="610362"/>
                </a:lnTo>
                <a:lnTo>
                  <a:pt x="276525" y="607052"/>
                </a:lnTo>
                <a:lnTo>
                  <a:pt x="230761" y="597439"/>
                </a:lnTo>
                <a:lnTo>
                  <a:pt x="187684" y="581994"/>
                </a:lnTo>
                <a:lnTo>
                  <a:pt x="147795" y="561190"/>
                </a:lnTo>
                <a:lnTo>
                  <a:pt x="111596" y="535500"/>
                </a:lnTo>
                <a:lnTo>
                  <a:pt x="79588" y="505394"/>
                </a:lnTo>
                <a:lnTo>
                  <a:pt x="52275" y="471347"/>
                </a:lnTo>
                <a:lnTo>
                  <a:pt x="30157" y="433829"/>
                </a:lnTo>
                <a:lnTo>
                  <a:pt x="13738" y="393314"/>
                </a:lnTo>
                <a:lnTo>
                  <a:pt x="3518" y="350274"/>
                </a:lnTo>
                <a:lnTo>
                  <a:pt x="0" y="305181"/>
                </a:lnTo>
                <a:close/>
              </a:path>
            </a:pathLst>
          </a:custGeom>
          <a:ln w="12700">
            <a:solidFill>
              <a:srgbClr val="FFE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31063" y="1883664"/>
            <a:ext cx="621792" cy="59131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7729728" y="0"/>
            <a:ext cx="1036320" cy="72542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9235440" y="0"/>
            <a:ext cx="487679" cy="58521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8237855" y="282956"/>
            <a:ext cx="1200150" cy="1129030"/>
          </a:xfrm>
          <a:custGeom>
            <a:avLst/>
            <a:gdLst/>
            <a:ahLst/>
            <a:cxnLst/>
            <a:rect l="l" t="t" r="r" b="b"/>
            <a:pathLst>
              <a:path w="1200150" h="1129030">
                <a:moveTo>
                  <a:pt x="599948" y="0"/>
                </a:moveTo>
                <a:lnTo>
                  <a:pt x="550742" y="1870"/>
                </a:lnTo>
                <a:lnTo>
                  <a:pt x="502633" y="7384"/>
                </a:lnTo>
                <a:lnTo>
                  <a:pt x="455773" y="16397"/>
                </a:lnTo>
                <a:lnTo>
                  <a:pt x="410317" y="28763"/>
                </a:lnTo>
                <a:lnTo>
                  <a:pt x="366420" y="44338"/>
                </a:lnTo>
                <a:lnTo>
                  <a:pt x="324236" y="62977"/>
                </a:lnTo>
                <a:lnTo>
                  <a:pt x="283920" y="84533"/>
                </a:lnTo>
                <a:lnTo>
                  <a:pt x="245626" y="108862"/>
                </a:lnTo>
                <a:lnTo>
                  <a:pt x="209507" y="135819"/>
                </a:lnTo>
                <a:lnTo>
                  <a:pt x="175720" y="165258"/>
                </a:lnTo>
                <a:lnTo>
                  <a:pt x="144417" y="197035"/>
                </a:lnTo>
                <a:lnTo>
                  <a:pt x="115754" y="231004"/>
                </a:lnTo>
                <a:lnTo>
                  <a:pt x="89885" y="267021"/>
                </a:lnTo>
                <a:lnTo>
                  <a:pt x="66964" y="304939"/>
                </a:lnTo>
                <a:lnTo>
                  <a:pt x="47146" y="344614"/>
                </a:lnTo>
                <a:lnTo>
                  <a:pt x="30585" y="385901"/>
                </a:lnTo>
                <a:lnTo>
                  <a:pt x="17436" y="428654"/>
                </a:lnTo>
                <a:lnTo>
                  <a:pt x="7852" y="472728"/>
                </a:lnTo>
                <a:lnTo>
                  <a:pt x="1988" y="517979"/>
                </a:lnTo>
                <a:lnTo>
                  <a:pt x="0" y="564261"/>
                </a:lnTo>
                <a:lnTo>
                  <a:pt x="1988" y="610542"/>
                </a:lnTo>
                <a:lnTo>
                  <a:pt x="7852" y="655793"/>
                </a:lnTo>
                <a:lnTo>
                  <a:pt x="17436" y="699867"/>
                </a:lnTo>
                <a:lnTo>
                  <a:pt x="30585" y="742620"/>
                </a:lnTo>
                <a:lnTo>
                  <a:pt x="47146" y="783907"/>
                </a:lnTo>
                <a:lnTo>
                  <a:pt x="66964" y="823582"/>
                </a:lnTo>
                <a:lnTo>
                  <a:pt x="89885" y="861500"/>
                </a:lnTo>
                <a:lnTo>
                  <a:pt x="115754" y="897517"/>
                </a:lnTo>
                <a:lnTo>
                  <a:pt x="144417" y="931486"/>
                </a:lnTo>
                <a:lnTo>
                  <a:pt x="175720" y="963263"/>
                </a:lnTo>
                <a:lnTo>
                  <a:pt x="209507" y="992702"/>
                </a:lnTo>
                <a:lnTo>
                  <a:pt x="245626" y="1019659"/>
                </a:lnTo>
                <a:lnTo>
                  <a:pt x="283920" y="1043988"/>
                </a:lnTo>
                <a:lnTo>
                  <a:pt x="324236" y="1065544"/>
                </a:lnTo>
                <a:lnTo>
                  <a:pt x="366420" y="1084183"/>
                </a:lnTo>
                <a:lnTo>
                  <a:pt x="410317" y="1099758"/>
                </a:lnTo>
                <a:lnTo>
                  <a:pt x="455773" y="1112124"/>
                </a:lnTo>
                <a:lnTo>
                  <a:pt x="502633" y="1121137"/>
                </a:lnTo>
                <a:lnTo>
                  <a:pt x="550742" y="1126651"/>
                </a:lnTo>
                <a:lnTo>
                  <a:pt x="599948" y="1128522"/>
                </a:lnTo>
                <a:lnTo>
                  <a:pt x="649153" y="1126651"/>
                </a:lnTo>
                <a:lnTo>
                  <a:pt x="697262" y="1121137"/>
                </a:lnTo>
                <a:lnTo>
                  <a:pt x="744122" y="1112124"/>
                </a:lnTo>
                <a:lnTo>
                  <a:pt x="789578" y="1099758"/>
                </a:lnTo>
                <a:lnTo>
                  <a:pt x="833475" y="1084183"/>
                </a:lnTo>
                <a:lnTo>
                  <a:pt x="875659" y="1065544"/>
                </a:lnTo>
                <a:lnTo>
                  <a:pt x="915975" y="1043988"/>
                </a:lnTo>
                <a:lnTo>
                  <a:pt x="954269" y="1019659"/>
                </a:lnTo>
                <a:lnTo>
                  <a:pt x="990388" y="992702"/>
                </a:lnTo>
                <a:lnTo>
                  <a:pt x="1024175" y="963263"/>
                </a:lnTo>
                <a:lnTo>
                  <a:pt x="1055478" y="931486"/>
                </a:lnTo>
                <a:lnTo>
                  <a:pt x="1084141" y="897517"/>
                </a:lnTo>
                <a:lnTo>
                  <a:pt x="1110010" y="861500"/>
                </a:lnTo>
                <a:lnTo>
                  <a:pt x="1132931" y="823582"/>
                </a:lnTo>
                <a:lnTo>
                  <a:pt x="1152749" y="783907"/>
                </a:lnTo>
                <a:lnTo>
                  <a:pt x="1169310" y="742620"/>
                </a:lnTo>
                <a:lnTo>
                  <a:pt x="1182459" y="699867"/>
                </a:lnTo>
                <a:lnTo>
                  <a:pt x="1192043" y="655793"/>
                </a:lnTo>
                <a:lnTo>
                  <a:pt x="1197907" y="610542"/>
                </a:lnTo>
                <a:lnTo>
                  <a:pt x="1199896" y="564261"/>
                </a:lnTo>
                <a:lnTo>
                  <a:pt x="1197907" y="517979"/>
                </a:lnTo>
                <a:lnTo>
                  <a:pt x="1192043" y="472728"/>
                </a:lnTo>
                <a:lnTo>
                  <a:pt x="1182459" y="428654"/>
                </a:lnTo>
                <a:lnTo>
                  <a:pt x="1169310" y="385901"/>
                </a:lnTo>
                <a:lnTo>
                  <a:pt x="1152749" y="344614"/>
                </a:lnTo>
                <a:lnTo>
                  <a:pt x="1132931" y="304939"/>
                </a:lnTo>
                <a:lnTo>
                  <a:pt x="1110010" y="267021"/>
                </a:lnTo>
                <a:lnTo>
                  <a:pt x="1084141" y="231004"/>
                </a:lnTo>
                <a:lnTo>
                  <a:pt x="1055478" y="197035"/>
                </a:lnTo>
                <a:lnTo>
                  <a:pt x="1024175" y="165258"/>
                </a:lnTo>
                <a:lnTo>
                  <a:pt x="990388" y="135819"/>
                </a:lnTo>
                <a:lnTo>
                  <a:pt x="954269" y="108862"/>
                </a:lnTo>
                <a:lnTo>
                  <a:pt x="915975" y="84533"/>
                </a:lnTo>
                <a:lnTo>
                  <a:pt x="875659" y="62977"/>
                </a:lnTo>
                <a:lnTo>
                  <a:pt x="833475" y="44338"/>
                </a:lnTo>
                <a:lnTo>
                  <a:pt x="789578" y="28763"/>
                </a:lnTo>
                <a:lnTo>
                  <a:pt x="744122" y="16397"/>
                </a:lnTo>
                <a:lnTo>
                  <a:pt x="697262" y="7384"/>
                </a:lnTo>
                <a:lnTo>
                  <a:pt x="649153" y="1870"/>
                </a:lnTo>
                <a:lnTo>
                  <a:pt x="599948" y="0"/>
                </a:lnTo>
                <a:close/>
              </a:path>
            </a:pathLst>
          </a:custGeom>
          <a:solidFill>
            <a:srgbClr val="FFE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8237855" y="282956"/>
            <a:ext cx="1200150" cy="1129030"/>
          </a:xfrm>
          <a:custGeom>
            <a:avLst/>
            <a:gdLst/>
            <a:ahLst/>
            <a:cxnLst/>
            <a:rect l="l" t="t" r="r" b="b"/>
            <a:pathLst>
              <a:path w="1200150" h="1129030">
                <a:moveTo>
                  <a:pt x="0" y="564261"/>
                </a:moveTo>
                <a:lnTo>
                  <a:pt x="1988" y="517979"/>
                </a:lnTo>
                <a:lnTo>
                  <a:pt x="7852" y="472728"/>
                </a:lnTo>
                <a:lnTo>
                  <a:pt x="17436" y="428654"/>
                </a:lnTo>
                <a:lnTo>
                  <a:pt x="30585" y="385901"/>
                </a:lnTo>
                <a:lnTo>
                  <a:pt x="47146" y="344614"/>
                </a:lnTo>
                <a:lnTo>
                  <a:pt x="66964" y="304939"/>
                </a:lnTo>
                <a:lnTo>
                  <a:pt x="89885" y="267021"/>
                </a:lnTo>
                <a:lnTo>
                  <a:pt x="115754" y="231004"/>
                </a:lnTo>
                <a:lnTo>
                  <a:pt x="144417" y="197035"/>
                </a:lnTo>
                <a:lnTo>
                  <a:pt x="175720" y="165258"/>
                </a:lnTo>
                <a:lnTo>
                  <a:pt x="209507" y="135819"/>
                </a:lnTo>
                <a:lnTo>
                  <a:pt x="245626" y="108862"/>
                </a:lnTo>
                <a:lnTo>
                  <a:pt x="283920" y="84533"/>
                </a:lnTo>
                <a:lnTo>
                  <a:pt x="324236" y="62977"/>
                </a:lnTo>
                <a:lnTo>
                  <a:pt x="366420" y="44338"/>
                </a:lnTo>
                <a:lnTo>
                  <a:pt x="410317" y="28763"/>
                </a:lnTo>
                <a:lnTo>
                  <a:pt x="455773" y="16397"/>
                </a:lnTo>
                <a:lnTo>
                  <a:pt x="502633" y="7384"/>
                </a:lnTo>
                <a:lnTo>
                  <a:pt x="550742" y="1870"/>
                </a:lnTo>
                <a:lnTo>
                  <a:pt x="599948" y="0"/>
                </a:lnTo>
                <a:lnTo>
                  <a:pt x="649153" y="1870"/>
                </a:lnTo>
                <a:lnTo>
                  <a:pt x="697262" y="7384"/>
                </a:lnTo>
                <a:lnTo>
                  <a:pt x="744122" y="16397"/>
                </a:lnTo>
                <a:lnTo>
                  <a:pt x="789578" y="28763"/>
                </a:lnTo>
                <a:lnTo>
                  <a:pt x="833475" y="44338"/>
                </a:lnTo>
                <a:lnTo>
                  <a:pt x="875659" y="62977"/>
                </a:lnTo>
                <a:lnTo>
                  <a:pt x="915975" y="84533"/>
                </a:lnTo>
                <a:lnTo>
                  <a:pt x="954269" y="108862"/>
                </a:lnTo>
                <a:lnTo>
                  <a:pt x="990388" y="135819"/>
                </a:lnTo>
                <a:lnTo>
                  <a:pt x="1024175" y="165258"/>
                </a:lnTo>
                <a:lnTo>
                  <a:pt x="1055478" y="197035"/>
                </a:lnTo>
                <a:lnTo>
                  <a:pt x="1084141" y="231004"/>
                </a:lnTo>
                <a:lnTo>
                  <a:pt x="1110010" y="267021"/>
                </a:lnTo>
                <a:lnTo>
                  <a:pt x="1132931" y="304939"/>
                </a:lnTo>
                <a:lnTo>
                  <a:pt x="1152749" y="344614"/>
                </a:lnTo>
                <a:lnTo>
                  <a:pt x="1169310" y="385901"/>
                </a:lnTo>
                <a:lnTo>
                  <a:pt x="1182459" y="428654"/>
                </a:lnTo>
                <a:lnTo>
                  <a:pt x="1192043" y="472728"/>
                </a:lnTo>
                <a:lnTo>
                  <a:pt x="1197907" y="517979"/>
                </a:lnTo>
                <a:lnTo>
                  <a:pt x="1199896" y="564261"/>
                </a:lnTo>
                <a:lnTo>
                  <a:pt x="1197907" y="610542"/>
                </a:lnTo>
                <a:lnTo>
                  <a:pt x="1192043" y="655793"/>
                </a:lnTo>
                <a:lnTo>
                  <a:pt x="1182459" y="699867"/>
                </a:lnTo>
                <a:lnTo>
                  <a:pt x="1169310" y="742620"/>
                </a:lnTo>
                <a:lnTo>
                  <a:pt x="1152749" y="783907"/>
                </a:lnTo>
                <a:lnTo>
                  <a:pt x="1132931" y="823582"/>
                </a:lnTo>
                <a:lnTo>
                  <a:pt x="1110010" y="861500"/>
                </a:lnTo>
                <a:lnTo>
                  <a:pt x="1084141" y="897517"/>
                </a:lnTo>
                <a:lnTo>
                  <a:pt x="1055478" y="931486"/>
                </a:lnTo>
                <a:lnTo>
                  <a:pt x="1024175" y="963263"/>
                </a:lnTo>
                <a:lnTo>
                  <a:pt x="990388" y="992702"/>
                </a:lnTo>
                <a:lnTo>
                  <a:pt x="954269" y="1019659"/>
                </a:lnTo>
                <a:lnTo>
                  <a:pt x="915975" y="1043988"/>
                </a:lnTo>
                <a:lnTo>
                  <a:pt x="875659" y="1065544"/>
                </a:lnTo>
                <a:lnTo>
                  <a:pt x="833475" y="1084183"/>
                </a:lnTo>
                <a:lnTo>
                  <a:pt x="789578" y="1099758"/>
                </a:lnTo>
                <a:lnTo>
                  <a:pt x="744122" y="1112124"/>
                </a:lnTo>
                <a:lnTo>
                  <a:pt x="697262" y="1121137"/>
                </a:lnTo>
                <a:lnTo>
                  <a:pt x="649153" y="1126651"/>
                </a:lnTo>
                <a:lnTo>
                  <a:pt x="599948" y="1128522"/>
                </a:lnTo>
                <a:lnTo>
                  <a:pt x="550742" y="1126651"/>
                </a:lnTo>
                <a:lnTo>
                  <a:pt x="502633" y="1121137"/>
                </a:lnTo>
                <a:lnTo>
                  <a:pt x="455773" y="1112124"/>
                </a:lnTo>
                <a:lnTo>
                  <a:pt x="410317" y="1099758"/>
                </a:lnTo>
                <a:lnTo>
                  <a:pt x="366420" y="1084183"/>
                </a:lnTo>
                <a:lnTo>
                  <a:pt x="324236" y="1065544"/>
                </a:lnTo>
                <a:lnTo>
                  <a:pt x="283920" y="1043988"/>
                </a:lnTo>
                <a:lnTo>
                  <a:pt x="245626" y="1019659"/>
                </a:lnTo>
                <a:lnTo>
                  <a:pt x="209507" y="992702"/>
                </a:lnTo>
                <a:lnTo>
                  <a:pt x="175720" y="963263"/>
                </a:lnTo>
                <a:lnTo>
                  <a:pt x="144417" y="931486"/>
                </a:lnTo>
                <a:lnTo>
                  <a:pt x="115754" y="897517"/>
                </a:lnTo>
                <a:lnTo>
                  <a:pt x="89885" y="861500"/>
                </a:lnTo>
                <a:lnTo>
                  <a:pt x="66964" y="823582"/>
                </a:lnTo>
                <a:lnTo>
                  <a:pt x="47146" y="783907"/>
                </a:lnTo>
                <a:lnTo>
                  <a:pt x="30585" y="742620"/>
                </a:lnTo>
                <a:lnTo>
                  <a:pt x="17436" y="699867"/>
                </a:lnTo>
                <a:lnTo>
                  <a:pt x="7852" y="655793"/>
                </a:lnTo>
                <a:lnTo>
                  <a:pt x="1988" y="610542"/>
                </a:lnTo>
                <a:lnTo>
                  <a:pt x="0" y="564261"/>
                </a:lnTo>
                <a:close/>
              </a:path>
            </a:pathLst>
          </a:custGeom>
          <a:ln w="12700">
            <a:solidFill>
              <a:srgbClr val="FFE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9442704" y="716280"/>
            <a:ext cx="280415" cy="97536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8034528" y="694944"/>
            <a:ext cx="1103376" cy="103936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7942071" y="1326514"/>
            <a:ext cx="647065" cy="608330"/>
          </a:xfrm>
          <a:custGeom>
            <a:avLst/>
            <a:gdLst/>
            <a:ahLst/>
            <a:cxnLst/>
            <a:rect l="l" t="t" r="r" b="b"/>
            <a:pathLst>
              <a:path w="647065" h="608330">
                <a:moveTo>
                  <a:pt x="323342" y="0"/>
                </a:moveTo>
                <a:lnTo>
                  <a:pt x="275564" y="3297"/>
                </a:lnTo>
                <a:lnTo>
                  <a:pt x="229961" y="12874"/>
                </a:lnTo>
                <a:lnTo>
                  <a:pt x="187035" y="28261"/>
                </a:lnTo>
                <a:lnTo>
                  <a:pt x="147285" y="48987"/>
                </a:lnTo>
                <a:lnTo>
                  <a:pt x="111211" y="74582"/>
                </a:lnTo>
                <a:lnTo>
                  <a:pt x="79315" y="104575"/>
                </a:lnTo>
                <a:lnTo>
                  <a:pt x="52096" y="138495"/>
                </a:lnTo>
                <a:lnTo>
                  <a:pt x="30054" y="175872"/>
                </a:lnTo>
                <a:lnTo>
                  <a:pt x="13691" y="216235"/>
                </a:lnTo>
                <a:lnTo>
                  <a:pt x="3506" y="259114"/>
                </a:lnTo>
                <a:lnTo>
                  <a:pt x="0" y="304038"/>
                </a:lnTo>
                <a:lnTo>
                  <a:pt x="3506" y="348993"/>
                </a:lnTo>
                <a:lnTo>
                  <a:pt x="13691" y="391897"/>
                </a:lnTo>
                <a:lnTo>
                  <a:pt x="30054" y="432281"/>
                </a:lnTo>
                <a:lnTo>
                  <a:pt x="52096" y="469674"/>
                </a:lnTo>
                <a:lnTo>
                  <a:pt x="79315" y="503606"/>
                </a:lnTo>
                <a:lnTo>
                  <a:pt x="111211" y="533608"/>
                </a:lnTo>
                <a:lnTo>
                  <a:pt x="147285" y="559209"/>
                </a:lnTo>
                <a:lnTo>
                  <a:pt x="187035" y="579938"/>
                </a:lnTo>
                <a:lnTo>
                  <a:pt x="229961" y="595327"/>
                </a:lnTo>
                <a:lnTo>
                  <a:pt x="275564" y="604905"/>
                </a:lnTo>
                <a:lnTo>
                  <a:pt x="323342" y="608202"/>
                </a:lnTo>
                <a:lnTo>
                  <a:pt x="371119" y="604905"/>
                </a:lnTo>
                <a:lnTo>
                  <a:pt x="416722" y="595327"/>
                </a:lnTo>
                <a:lnTo>
                  <a:pt x="459648" y="579938"/>
                </a:lnTo>
                <a:lnTo>
                  <a:pt x="499398" y="559209"/>
                </a:lnTo>
                <a:lnTo>
                  <a:pt x="535472" y="533608"/>
                </a:lnTo>
                <a:lnTo>
                  <a:pt x="567368" y="503606"/>
                </a:lnTo>
                <a:lnTo>
                  <a:pt x="594587" y="469674"/>
                </a:lnTo>
                <a:lnTo>
                  <a:pt x="616629" y="432281"/>
                </a:lnTo>
                <a:lnTo>
                  <a:pt x="632992" y="391897"/>
                </a:lnTo>
                <a:lnTo>
                  <a:pt x="643177" y="348993"/>
                </a:lnTo>
                <a:lnTo>
                  <a:pt x="646683" y="304038"/>
                </a:lnTo>
                <a:lnTo>
                  <a:pt x="643177" y="259114"/>
                </a:lnTo>
                <a:lnTo>
                  <a:pt x="632992" y="216235"/>
                </a:lnTo>
                <a:lnTo>
                  <a:pt x="616629" y="175872"/>
                </a:lnTo>
                <a:lnTo>
                  <a:pt x="594587" y="138495"/>
                </a:lnTo>
                <a:lnTo>
                  <a:pt x="567368" y="104575"/>
                </a:lnTo>
                <a:lnTo>
                  <a:pt x="535472" y="74582"/>
                </a:lnTo>
                <a:lnTo>
                  <a:pt x="499398" y="48987"/>
                </a:lnTo>
                <a:lnTo>
                  <a:pt x="459648" y="28261"/>
                </a:lnTo>
                <a:lnTo>
                  <a:pt x="416722" y="12874"/>
                </a:lnTo>
                <a:lnTo>
                  <a:pt x="371119" y="3297"/>
                </a:lnTo>
                <a:lnTo>
                  <a:pt x="323342" y="0"/>
                </a:lnTo>
                <a:close/>
              </a:path>
            </a:pathLst>
          </a:custGeom>
          <a:solidFill>
            <a:srgbClr val="FFE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7942071" y="1326514"/>
            <a:ext cx="647065" cy="608330"/>
          </a:xfrm>
          <a:custGeom>
            <a:avLst/>
            <a:gdLst/>
            <a:ahLst/>
            <a:cxnLst/>
            <a:rect l="l" t="t" r="r" b="b"/>
            <a:pathLst>
              <a:path w="647065" h="608330">
                <a:moveTo>
                  <a:pt x="0" y="304038"/>
                </a:moveTo>
                <a:lnTo>
                  <a:pt x="3506" y="259114"/>
                </a:lnTo>
                <a:lnTo>
                  <a:pt x="13691" y="216235"/>
                </a:lnTo>
                <a:lnTo>
                  <a:pt x="30054" y="175872"/>
                </a:lnTo>
                <a:lnTo>
                  <a:pt x="52096" y="138495"/>
                </a:lnTo>
                <a:lnTo>
                  <a:pt x="79315" y="104575"/>
                </a:lnTo>
                <a:lnTo>
                  <a:pt x="111211" y="74582"/>
                </a:lnTo>
                <a:lnTo>
                  <a:pt x="147285" y="48987"/>
                </a:lnTo>
                <a:lnTo>
                  <a:pt x="187035" y="28261"/>
                </a:lnTo>
                <a:lnTo>
                  <a:pt x="229961" y="12874"/>
                </a:lnTo>
                <a:lnTo>
                  <a:pt x="275564" y="3297"/>
                </a:lnTo>
                <a:lnTo>
                  <a:pt x="323342" y="0"/>
                </a:lnTo>
                <a:lnTo>
                  <a:pt x="371119" y="3297"/>
                </a:lnTo>
                <a:lnTo>
                  <a:pt x="416722" y="12874"/>
                </a:lnTo>
                <a:lnTo>
                  <a:pt x="459648" y="28261"/>
                </a:lnTo>
                <a:lnTo>
                  <a:pt x="499398" y="48987"/>
                </a:lnTo>
                <a:lnTo>
                  <a:pt x="535472" y="74582"/>
                </a:lnTo>
                <a:lnTo>
                  <a:pt x="567368" y="104575"/>
                </a:lnTo>
                <a:lnTo>
                  <a:pt x="594587" y="138495"/>
                </a:lnTo>
                <a:lnTo>
                  <a:pt x="616629" y="175872"/>
                </a:lnTo>
                <a:lnTo>
                  <a:pt x="632992" y="216235"/>
                </a:lnTo>
                <a:lnTo>
                  <a:pt x="643177" y="259114"/>
                </a:lnTo>
                <a:lnTo>
                  <a:pt x="646683" y="304038"/>
                </a:lnTo>
                <a:lnTo>
                  <a:pt x="643177" y="348993"/>
                </a:lnTo>
                <a:lnTo>
                  <a:pt x="632992" y="391897"/>
                </a:lnTo>
                <a:lnTo>
                  <a:pt x="616629" y="432281"/>
                </a:lnTo>
                <a:lnTo>
                  <a:pt x="594587" y="469674"/>
                </a:lnTo>
                <a:lnTo>
                  <a:pt x="567368" y="503606"/>
                </a:lnTo>
                <a:lnTo>
                  <a:pt x="535472" y="533608"/>
                </a:lnTo>
                <a:lnTo>
                  <a:pt x="499398" y="559209"/>
                </a:lnTo>
                <a:lnTo>
                  <a:pt x="459648" y="579938"/>
                </a:lnTo>
                <a:lnTo>
                  <a:pt x="416722" y="595327"/>
                </a:lnTo>
                <a:lnTo>
                  <a:pt x="371119" y="604905"/>
                </a:lnTo>
                <a:lnTo>
                  <a:pt x="323342" y="608202"/>
                </a:lnTo>
                <a:lnTo>
                  <a:pt x="275564" y="604905"/>
                </a:lnTo>
                <a:lnTo>
                  <a:pt x="229961" y="595327"/>
                </a:lnTo>
                <a:lnTo>
                  <a:pt x="187035" y="579938"/>
                </a:lnTo>
                <a:lnTo>
                  <a:pt x="147285" y="559209"/>
                </a:lnTo>
                <a:lnTo>
                  <a:pt x="111211" y="533608"/>
                </a:lnTo>
                <a:lnTo>
                  <a:pt x="79315" y="503606"/>
                </a:lnTo>
                <a:lnTo>
                  <a:pt x="52096" y="469674"/>
                </a:lnTo>
                <a:lnTo>
                  <a:pt x="30054" y="432281"/>
                </a:lnTo>
                <a:lnTo>
                  <a:pt x="13691" y="391897"/>
                </a:lnTo>
                <a:lnTo>
                  <a:pt x="3506" y="348993"/>
                </a:lnTo>
                <a:lnTo>
                  <a:pt x="0" y="304038"/>
                </a:lnTo>
                <a:close/>
              </a:path>
            </a:pathLst>
          </a:custGeom>
          <a:ln w="12700">
            <a:solidFill>
              <a:srgbClr val="FFE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8112125" y="5611431"/>
            <a:ext cx="785495" cy="738505"/>
          </a:xfrm>
          <a:custGeom>
            <a:avLst/>
            <a:gdLst/>
            <a:ahLst/>
            <a:cxnLst/>
            <a:rect l="l" t="t" r="r" b="b"/>
            <a:pathLst>
              <a:path w="785495" h="738504">
                <a:moveTo>
                  <a:pt x="392429" y="0"/>
                </a:moveTo>
                <a:lnTo>
                  <a:pt x="343218" y="2876"/>
                </a:lnTo>
                <a:lnTo>
                  <a:pt x="295826" y="11274"/>
                </a:lnTo>
                <a:lnTo>
                  <a:pt x="250624" y="24848"/>
                </a:lnTo>
                <a:lnTo>
                  <a:pt x="207978" y="43252"/>
                </a:lnTo>
                <a:lnTo>
                  <a:pt x="168257" y="66141"/>
                </a:lnTo>
                <a:lnTo>
                  <a:pt x="131830" y="93167"/>
                </a:lnTo>
                <a:lnTo>
                  <a:pt x="99064" y="123986"/>
                </a:lnTo>
                <a:lnTo>
                  <a:pt x="70329" y="158251"/>
                </a:lnTo>
                <a:lnTo>
                  <a:pt x="45993" y="195616"/>
                </a:lnTo>
                <a:lnTo>
                  <a:pt x="26423" y="235736"/>
                </a:lnTo>
                <a:lnTo>
                  <a:pt x="11989" y="278265"/>
                </a:lnTo>
                <a:lnTo>
                  <a:pt x="3058" y="322856"/>
                </a:lnTo>
                <a:lnTo>
                  <a:pt x="0" y="369163"/>
                </a:lnTo>
                <a:lnTo>
                  <a:pt x="3058" y="415483"/>
                </a:lnTo>
                <a:lnTo>
                  <a:pt x="11989" y="460074"/>
                </a:lnTo>
                <a:lnTo>
                  <a:pt x="26423" y="502603"/>
                </a:lnTo>
                <a:lnTo>
                  <a:pt x="45993" y="542723"/>
                </a:lnTo>
                <a:lnTo>
                  <a:pt x="70329" y="580088"/>
                </a:lnTo>
                <a:lnTo>
                  <a:pt x="99064" y="614353"/>
                </a:lnTo>
                <a:lnTo>
                  <a:pt x="131830" y="645172"/>
                </a:lnTo>
                <a:lnTo>
                  <a:pt x="168257" y="672198"/>
                </a:lnTo>
                <a:lnTo>
                  <a:pt x="207978" y="695087"/>
                </a:lnTo>
                <a:lnTo>
                  <a:pt x="250624" y="713491"/>
                </a:lnTo>
                <a:lnTo>
                  <a:pt x="295826" y="727065"/>
                </a:lnTo>
                <a:lnTo>
                  <a:pt x="343218" y="735463"/>
                </a:lnTo>
                <a:lnTo>
                  <a:pt x="392429" y="738339"/>
                </a:lnTo>
                <a:lnTo>
                  <a:pt x="441668" y="735463"/>
                </a:lnTo>
                <a:lnTo>
                  <a:pt x="489083" y="727065"/>
                </a:lnTo>
                <a:lnTo>
                  <a:pt x="534305" y="713491"/>
                </a:lnTo>
                <a:lnTo>
                  <a:pt x="576966" y="695087"/>
                </a:lnTo>
                <a:lnTo>
                  <a:pt x="616700" y="672198"/>
                </a:lnTo>
                <a:lnTo>
                  <a:pt x="653137" y="645172"/>
                </a:lnTo>
                <a:lnTo>
                  <a:pt x="685909" y="614353"/>
                </a:lnTo>
                <a:lnTo>
                  <a:pt x="714649" y="580088"/>
                </a:lnTo>
                <a:lnTo>
                  <a:pt x="738989" y="542723"/>
                </a:lnTo>
                <a:lnTo>
                  <a:pt x="758561" y="502603"/>
                </a:lnTo>
                <a:lnTo>
                  <a:pt x="772997" y="460074"/>
                </a:lnTo>
                <a:lnTo>
                  <a:pt x="781928" y="415483"/>
                </a:lnTo>
                <a:lnTo>
                  <a:pt x="784986" y="369163"/>
                </a:lnTo>
                <a:lnTo>
                  <a:pt x="781928" y="322856"/>
                </a:lnTo>
                <a:lnTo>
                  <a:pt x="772997" y="278265"/>
                </a:lnTo>
                <a:lnTo>
                  <a:pt x="758561" y="235736"/>
                </a:lnTo>
                <a:lnTo>
                  <a:pt x="738989" y="195616"/>
                </a:lnTo>
                <a:lnTo>
                  <a:pt x="714649" y="158251"/>
                </a:lnTo>
                <a:lnTo>
                  <a:pt x="685909" y="123986"/>
                </a:lnTo>
                <a:lnTo>
                  <a:pt x="653137" y="93167"/>
                </a:lnTo>
                <a:lnTo>
                  <a:pt x="616700" y="66141"/>
                </a:lnTo>
                <a:lnTo>
                  <a:pt x="576966" y="43252"/>
                </a:lnTo>
                <a:lnTo>
                  <a:pt x="534305" y="24848"/>
                </a:lnTo>
                <a:lnTo>
                  <a:pt x="489083" y="11274"/>
                </a:lnTo>
                <a:lnTo>
                  <a:pt x="441668" y="2876"/>
                </a:lnTo>
                <a:lnTo>
                  <a:pt x="392429" y="0"/>
                </a:lnTo>
                <a:close/>
              </a:path>
            </a:pathLst>
          </a:custGeom>
          <a:solidFill>
            <a:srgbClr val="FFE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8112125" y="5611431"/>
            <a:ext cx="785495" cy="738505"/>
          </a:xfrm>
          <a:custGeom>
            <a:avLst/>
            <a:gdLst/>
            <a:ahLst/>
            <a:cxnLst/>
            <a:rect l="l" t="t" r="r" b="b"/>
            <a:pathLst>
              <a:path w="785495" h="738504">
                <a:moveTo>
                  <a:pt x="0" y="369163"/>
                </a:moveTo>
                <a:lnTo>
                  <a:pt x="3058" y="322856"/>
                </a:lnTo>
                <a:lnTo>
                  <a:pt x="11989" y="278265"/>
                </a:lnTo>
                <a:lnTo>
                  <a:pt x="26423" y="235736"/>
                </a:lnTo>
                <a:lnTo>
                  <a:pt x="45993" y="195616"/>
                </a:lnTo>
                <a:lnTo>
                  <a:pt x="70329" y="158251"/>
                </a:lnTo>
                <a:lnTo>
                  <a:pt x="99064" y="123986"/>
                </a:lnTo>
                <a:lnTo>
                  <a:pt x="131830" y="93167"/>
                </a:lnTo>
                <a:lnTo>
                  <a:pt x="168257" y="66141"/>
                </a:lnTo>
                <a:lnTo>
                  <a:pt x="207978" y="43252"/>
                </a:lnTo>
                <a:lnTo>
                  <a:pt x="250624" y="24848"/>
                </a:lnTo>
                <a:lnTo>
                  <a:pt x="295826" y="11274"/>
                </a:lnTo>
                <a:lnTo>
                  <a:pt x="343218" y="2876"/>
                </a:lnTo>
                <a:lnTo>
                  <a:pt x="392429" y="0"/>
                </a:lnTo>
                <a:lnTo>
                  <a:pt x="441668" y="2876"/>
                </a:lnTo>
                <a:lnTo>
                  <a:pt x="489083" y="11274"/>
                </a:lnTo>
                <a:lnTo>
                  <a:pt x="534305" y="24848"/>
                </a:lnTo>
                <a:lnTo>
                  <a:pt x="576966" y="43252"/>
                </a:lnTo>
                <a:lnTo>
                  <a:pt x="616700" y="66141"/>
                </a:lnTo>
                <a:lnTo>
                  <a:pt x="653137" y="93167"/>
                </a:lnTo>
                <a:lnTo>
                  <a:pt x="685909" y="123986"/>
                </a:lnTo>
                <a:lnTo>
                  <a:pt x="714649" y="158251"/>
                </a:lnTo>
                <a:lnTo>
                  <a:pt x="738989" y="195616"/>
                </a:lnTo>
                <a:lnTo>
                  <a:pt x="758561" y="235736"/>
                </a:lnTo>
                <a:lnTo>
                  <a:pt x="772997" y="278265"/>
                </a:lnTo>
                <a:lnTo>
                  <a:pt x="781928" y="322856"/>
                </a:lnTo>
                <a:lnTo>
                  <a:pt x="784986" y="369163"/>
                </a:lnTo>
                <a:lnTo>
                  <a:pt x="781928" y="415483"/>
                </a:lnTo>
                <a:lnTo>
                  <a:pt x="772997" y="460074"/>
                </a:lnTo>
                <a:lnTo>
                  <a:pt x="758561" y="502603"/>
                </a:lnTo>
                <a:lnTo>
                  <a:pt x="738989" y="542723"/>
                </a:lnTo>
                <a:lnTo>
                  <a:pt x="714649" y="580088"/>
                </a:lnTo>
                <a:lnTo>
                  <a:pt x="685909" y="614353"/>
                </a:lnTo>
                <a:lnTo>
                  <a:pt x="653137" y="645172"/>
                </a:lnTo>
                <a:lnTo>
                  <a:pt x="616700" y="672198"/>
                </a:lnTo>
                <a:lnTo>
                  <a:pt x="576966" y="695087"/>
                </a:lnTo>
                <a:lnTo>
                  <a:pt x="534305" y="713491"/>
                </a:lnTo>
                <a:lnTo>
                  <a:pt x="489083" y="727065"/>
                </a:lnTo>
                <a:lnTo>
                  <a:pt x="441668" y="735463"/>
                </a:lnTo>
                <a:lnTo>
                  <a:pt x="392429" y="738339"/>
                </a:lnTo>
                <a:lnTo>
                  <a:pt x="343218" y="735463"/>
                </a:lnTo>
                <a:lnTo>
                  <a:pt x="295826" y="727065"/>
                </a:lnTo>
                <a:lnTo>
                  <a:pt x="250624" y="713491"/>
                </a:lnTo>
                <a:lnTo>
                  <a:pt x="207978" y="695087"/>
                </a:lnTo>
                <a:lnTo>
                  <a:pt x="168257" y="672198"/>
                </a:lnTo>
                <a:lnTo>
                  <a:pt x="131830" y="645172"/>
                </a:lnTo>
                <a:lnTo>
                  <a:pt x="99064" y="614353"/>
                </a:lnTo>
                <a:lnTo>
                  <a:pt x="70329" y="580088"/>
                </a:lnTo>
                <a:lnTo>
                  <a:pt x="45993" y="542723"/>
                </a:lnTo>
                <a:lnTo>
                  <a:pt x="26423" y="502603"/>
                </a:lnTo>
                <a:lnTo>
                  <a:pt x="11989" y="460074"/>
                </a:lnTo>
                <a:lnTo>
                  <a:pt x="3058" y="415483"/>
                </a:lnTo>
                <a:lnTo>
                  <a:pt x="0" y="369176"/>
                </a:lnTo>
                <a:close/>
              </a:path>
            </a:pathLst>
          </a:custGeom>
          <a:ln w="12700">
            <a:solidFill>
              <a:srgbClr val="FFE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7379207" y="5205984"/>
            <a:ext cx="853440" cy="81076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7968106" y="4928108"/>
            <a:ext cx="785495" cy="738505"/>
          </a:xfrm>
          <a:custGeom>
            <a:avLst/>
            <a:gdLst/>
            <a:ahLst/>
            <a:cxnLst/>
            <a:rect l="l" t="t" r="r" b="b"/>
            <a:pathLst>
              <a:path w="785495" h="738504">
                <a:moveTo>
                  <a:pt x="392429" y="0"/>
                </a:moveTo>
                <a:lnTo>
                  <a:pt x="343193" y="2877"/>
                </a:lnTo>
                <a:lnTo>
                  <a:pt x="295785" y="11279"/>
                </a:lnTo>
                <a:lnTo>
                  <a:pt x="250572" y="24858"/>
                </a:lnTo>
                <a:lnTo>
                  <a:pt x="207921" y="43268"/>
                </a:lnTo>
                <a:lnTo>
                  <a:pt x="168201" y="66163"/>
                </a:lnTo>
                <a:lnTo>
                  <a:pt x="131779" y="93196"/>
                </a:lnTo>
                <a:lnTo>
                  <a:pt x="99021" y="124020"/>
                </a:lnTo>
                <a:lnTo>
                  <a:pt x="70295" y="158290"/>
                </a:lnTo>
                <a:lnTo>
                  <a:pt x="45968" y="195659"/>
                </a:lnTo>
                <a:lnTo>
                  <a:pt x="26408" y="235779"/>
                </a:lnTo>
                <a:lnTo>
                  <a:pt x="11981" y="278305"/>
                </a:lnTo>
                <a:lnTo>
                  <a:pt x="3056" y="322890"/>
                </a:lnTo>
                <a:lnTo>
                  <a:pt x="0" y="369189"/>
                </a:lnTo>
                <a:lnTo>
                  <a:pt x="3056" y="415512"/>
                </a:lnTo>
                <a:lnTo>
                  <a:pt x="11981" y="460115"/>
                </a:lnTo>
                <a:lnTo>
                  <a:pt x="26408" y="502653"/>
                </a:lnTo>
                <a:lnTo>
                  <a:pt x="45968" y="542780"/>
                </a:lnTo>
                <a:lnTo>
                  <a:pt x="70295" y="580151"/>
                </a:lnTo>
                <a:lnTo>
                  <a:pt x="99021" y="614419"/>
                </a:lnTo>
                <a:lnTo>
                  <a:pt x="131779" y="645239"/>
                </a:lnTo>
                <a:lnTo>
                  <a:pt x="168201" y="672266"/>
                </a:lnTo>
                <a:lnTo>
                  <a:pt x="207921" y="695154"/>
                </a:lnTo>
                <a:lnTo>
                  <a:pt x="250572" y="713557"/>
                </a:lnTo>
                <a:lnTo>
                  <a:pt x="295785" y="727130"/>
                </a:lnTo>
                <a:lnTo>
                  <a:pt x="343193" y="735527"/>
                </a:lnTo>
                <a:lnTo>
                  <a:pt x="392429" y="738403"/>
                </a:lnTo>
                <a:lnTo>
                  <a:pt x="441668" y="735527"/>
                </a:lnTo>
                <a:lnTo>
                  <a:pt x="489083" y="727130"/>
                </a:lnTo>
                <a:lnTo>
                  <a:pt x="534305" y="713557"/>
                </a:lnTo>
                <a:lnTo>
                  <a:pt x="576966" y="695154"/>
                </a:lnTo>
                <a:lnTo>
                  <a:pt x="616700" y="672266"/>
                </a:lnTo>
                <a:lnTo>
                  <a:pt x="653137" y="645239"/>
                </a:lnTo>
                <a:lnTo>
                  <a:pt x="685909" y="614419"/>
                </a:lnTo>
                <a:lnTo>
                  <a:pt x="714649" y="580151"/>
                </a:lnTo>
                <a:lnTo>
                  <a:pt x="738989" y="542780"/>
                </a:lnTo>
                <a:lnTo>
                  <a:pt x="758561" y="502653"/>
                </a:lnTo>
                <a:lnTo>
                  <a:pt x="772997" y="460115"/>
                </a:lnTo>
                <a:lnTo>
                  <a:pt x="781928" y="415512"/>
                </a:lnTo>
                <a:lnTo>
                  <a:pt x="784987" y="369189"/>
                </a:lnTo>
                <a:lnTo>
                  <a:pt x="781928" y="322890"/>
                </a:lnTo>
                <a:lnTo>
                  <a:pt x="772997" y="278305"/>
                </a:lnTo>
                <a:lnTo>
                  <a:pt x="758561" y="235779"/>
                </a:lnTo>
                <a:lnTo>
                  <a:pt x="738989" y="195659"/>
                </a:lnTo>
                <a:lnTo>
                  <a:pt x="714649" y="158290"/>
                </a:lnTo>
                <a:lnTo>
                  <a:pt x="685909" y="124020"/>
                </a:lnTo>
                <a:lnTo>
                  <a:pt x="653137" y="93196"/>
                </a:lnTo>
                <a:lnTo>
                  <a:pt x="616700" y="66163"/>
                </a:lnTo>
                <a:lnTo>
                  <a:pt x="576966" y="43268"/>
                </a:lnTo>
                <a:lnTo>
                  <a:pt x="534305" y="24858"/>
                </a:lnTo>
                <a:lnTo>
                  <a:pt x="489083" y="11279"/>
                </a:lnTo>
                <a:lnTo>
                  <a:pt x="441668" y="2877"/>
                </a:lnTo>
                <a:lnTo>
                  <a:pt x="392429" y="0"/>
                </a:lnTo>
                <a:close/>
              </a:path>
            </a:pathLst>
          </a:custGeom>
          <a:solidFill>
            <a:srgbClr val="FFE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7968106" y="4928108"/>
            <a:ext cx="785495" cy="738505"/>
          </a:xfrm>
          <a:custGeom>
            <a:avLst/>
            <a:gdLst/>
            <a:ahLst/>
            <a:cxnLst/>
            <a:rect l="l" t="t" r="r" b="b"/>
            <a:pathLst>
              <a:path w="785495" h="738504">
                <a:moveTo>
                  <a:pt x="0" y="369189"/>
                </a:moveTo>
                <a:lnTo>
                  <a:pt x="3056" y="322890"/>
                </a:lnTo>
                <a:lnTo>
                  <a:pt x="11981" y="278305"/>
                </a:lnTo>
                <a:lnTo>
                  <a:pt x="26408" y="235779"/>
                </a:lnTo>
                <a:lnTo>
                  <a:pt x="45968" y="195659"/>
                </a:lnTo>
                <a:lnTo>
                  <a:pt x="70295" y="158290"/>
                </a:lnTo>
                <a:lnTo>
                  <a:pt x="99021" y="124020"/>
                </a:lnTo>
                <a:lnTo>
                  <a:pt x="131779" y="93196"/>
                </a:lnTo>
                <a:lnTo>
                  <a:pt x="168201" y="66163"/>
                </a:lnTo>
                <a:lnTo>
                  <a:pt x="207921" y="43268"/>
                </a:lnTo>
                <a:lnTo>
                  <a:pt x="250572" y="24858"/>
                </a:lnTo>
                <a:lnTo>
                  <a:pt x="295785" y="11279"/>
                </a:lnTo>
                <a:lnTo>
                  <a:pt x="343193" y="2877"/>
                </a:lnTo>
                <a:lnTo>
                  <a:pt x="392429" y="0"/>
                </a:lnTo>
                <a:lnTo>
                  <a:pt x="441668" y="2877"/>
                </a:lnTo>
                <a:lnTo>
                  <a:pt x="489083" y="11279"/>
                </a:lnTo>
                <a:lnTo>
                  <a:pt x="534305" y="24858"/>
                </a:lnTo>
                <a:lnTo>
                  <a:pt x="576966" y="43268"/>
                </a:lnTo>
                <a:lnTo>
                  <a:pt x="616700" y="66163"/>
                </a:lnTo>
                <a:lnTo>
                  <a:pt x="653137" y="93196"/>
                </a:lnTo>
                <a:lnTo>
                  <a:pt x="685909" y="124020"/>
                </a:lnTo>
                <a:lnTo>
                  <a:pt x="714649" y="158290"/>
                </a:lnTo>
                <a:lnTo>
                  <a:pt x="738989" y="195659"/>
                </a:lnTo>
                <a:lnTo>
                  <a:pt x="758561" y="235779"/>
                </a:lnTo>
                <a:lnTo>
                  <a:pt x="772997" y="278305"/>
                </a:lnTo>
                <a:lnTo>
                  <a:pt x="781928" y="322890"/>
                </a:lnTo>
                <a:lnTo>
                  <a:pt x="784987" y="369189"/>
                </a:lnTo>
                <a:lnTo>
                  <a:pt x="781928" y="415512"/>
                </a:lnTo>
                <a:lnTo>
                  <a:pt x="772997" y="460115"/>
                </a:lnTo>
                <a:lnTo>
                  <a:pt x="758561" y="502653"/>
                </a:lnTo>
                <a:lnTo>
                  <a:pt x="738989" y="542780"/>
                </a:lnTo>
                <a:lnTo>
                  <a:pt x="714649" y="580151"/>
                </a:lnTo>
                <a:lnTo>
                  <a:pt x="685909" y="614419"/>
                </a:lnTo>
                <a:lnTo>
                  <a:pt x="653137" y="645239"/>
                </a:lnTo>
                <a:lnTo>
                  <a:pt x="616700" y="672266"/>
                </a:lnTo>
                <a:lnTo>
                  <a:pt x="576966" y="695154"/>
                </a:lnTo>
                <a:lnTo>
                  <a:pt x="534305" y="713557"/>
                </a:lnTo>
                <a:lnTo>
                  <a:pt x="489083" y="727130"/>
                </a:lnTo>
                <a:lnTo>
                  <a:pt x="441668" y="735527"/>
                </a:lnTo>
                <a:lnTo>
                  <a:pt x="392429" y="738403"/>
                </a:lnTo>
                <a:lnTo>
                  <a:pt x="343193" y="735527"/>
                </a:lnTo>
                <a:lnTo>
                  <a:pt x="295785" y="727130"/>
                </a:lnTo>
                <a:lnTo>
                  <a:pt x="250572" y="713557"/>
                </a:lnTo>
                <a:lnTo>
                  <a:pt x="207921" y="695154"/>
                </a:lnTo>
                <a:lnTo>
                  <a:pt x="168201" y="672266"/>
                </a:lnTo>
                <a:lnTo>
                  <a:pt x="131779" y="645239"/>
                </a:lnTo>
                <a:lnTo>
                  <a:pt x="99021" y="614419"/>
                </a:lnTo>
                <a:lnTo>
                  <a:pt x="70295" y="580151"/>
                </a:lnTo>
                <a:lnTo>
                  <a:pt x="45968" y="542780"/>
                </a:lnTo>
                <a:lnTo>
                  <a:pt x="26408" y="502653"/>
                </a:lnTo>
                <a:lnTo>
                  <a:pt x="11981" y="460115"/>
                </a:lnTo>
                <a:lnTo>
                  <a:pt x="3056" y="415512"/>
                </a:lnTo>
                <a:lnTo>
                  <a:pt x="0" y="369189"/>
                </a:lnTo>
                <a:close/>
              </a:path>
            </a:pathLst>
          </a:custGeom>
          <a:ln w="12700">
            <a:solidFill>
              <a:srgbClr val="FFE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8714231" y="5632703"/>
            <a:ext cx="713231" cy="67360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8552688" y="4062984"/>
            <a:ext cx="658368" cy="62179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8909304" y="5023103"/>
            <a:ext cx="658368" cy="62179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9201911" y="4754879"/>
            <a:ext cx="521207" cy="62484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1514855" y="5285232"/>
            <a:ext cx="2365247" cy="157276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9076943" y="3346703"/>
            <a:ext cx="396240" cy="37795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8894064" y="3502152"/>
            <a:ext cx="396240" cy="374904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9116568" y="3654552"/>
            <a:ext cx="396240" cy="37490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164452" y="2698876"/>
            <a:ext cx="497205" cy="467995"/>
          </a:xfrm>
          <a:custGeom>
            <a:avLst/>
            <a:gdLst/>
            <a:ahLst/>
            <a:cxnLst/>
            <a:rect l="l" t="t" r="r" b="b"/>
            <a:pathLst>
              <a:path w="497205" h="467994">
                <a:moveTo>
                  <a:pt x="248589" y="0"/>
                </a:moveTo>
                <a:lnTo>
                  <a:pt x="198488" y="4754"/>
                </a:lnTo>
                <a:lnTo>
                  <a:pt x="151824" y="18387"/>
                </a:lnTo>
                <a:lnTo>
                  <a:pt x="109597" y="39955"/>
                </a:lnTo>
                <a:lnTo>
                  <a:pt x="72807" y="68516"/>
                </a:lnTo>
                <a:lnTo>
                  <a:pt x="42453" y="103125"/>
                </a:lnTo>
                <a:lnTo>
                  <a:pt x="19534" y="142839"/>
                </a:lnTo>
                <a:lnTo>
                  <a:pt x="5050" y="186714"/>
                </a:lnTo>
                <a:lnTo>
                  <a:pt x="0" y="233807"/>
                </a:lnTo>
                <a:lnTo>
                  <a:pt x="5050" y="280941"/>
                </a:lnTo>
                <a:lnTo>
                  <a:pt x="19534" y="324848"/>
                </a:lnTo>
                <a:lnTo>
                  <a:pt x="42453" y="364584"/>
                </a:lnTo>
                <a:lnTo>
                  <a:pt x="72807" y="399208"/>
                </a:lnTo>
                <a:lnTo>
                  <a:pt x="109597" y="427778"/>
                </a:lnTo>
                <a:lnTo>
                  <a:pt x="151824" y="449351"/>
                </a:lnTo>
                <a:lnTo>
                  <a:pt x="198488" y="462986"/>
                </a:lnTo>
                <a:lnTo>
                  <a:pt x="248589" y="467740"/>
                </a:lnTo>
                <a:lnTo>
                  <a:pt x="298687" y="462986"/>
                </a:lnTo>
                <a:lnTo>
                  <a:pt x="345349" y="449351"/>
                </a:lnTo>
                <a:lnTo>
                  <a:pt x="387576" y="427778"/>
                </a:lnTo>
                <a:lnTo>
                  <a:pt x="424367" y="399208"/>
                </a:lnTo>
                <a:lnTo>
                  <a:pt x="454722" y="364584"/>
                </a:lnTo>
                <a:lnTo>
                  <a:pt x="477643" y="324848"/>
                </a:lnTo>
                <a:lnTo>
                  <a:pt x="492128" y="280941"/>
                </a:lnTo>
                <a:lnTo>
                  <a:pt x="497179" y="233807"/>
                </a:lnTo>
                <a:lnTo>
                  <a:pt x="492128" y="186714"/>
                </a:lnTo>
                <a:lnTo>
                  <a:pt x="477643" y="142839"/>
                </a:lnTo>
                <a:lnTo>
                  <a:pt x="454722" y="103125"/>
                </a:lnTo>
                <a:lnTo>
                  <a:pt x="424367" y="68516"/>
                </a:lnTo>
                <a:lnTo>
                  <a:pt x="387576" y="39955"/>
                </a:lnTo>
                <a:lnTo>
                  <a:pt x="345349" y="18387"/>
                </a:lnTo>
                <a:lnTo>
                  <a:pt x="298687" y="4754"/>
                </a:lnTo>
                <a:lnTo>
                  <a:pt x="248589" y="0"/>
                </a:lnTo>
                <a:close/>
              </a:path>
            </a:pathLst>
          </a:custGeom>
          <a:solidFill>
            <a:srgbClr val="FFE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164452" y="2698876"/>
            <a:ext cx="497205" cy="467995"/>
          </a:xfrm>
          <a:custGeom>
            <a:avLst/>
            <a:gdLst/>
            <a:ahLst/>
            <a:cxnLst/>
            <a:rect l="l" t="t" r="r" b="b"/>
            <a:pathLst>
              <a:path w="497205" h="467994">
                <a:moveTo>
                  <a:pt x="0" y="233807"/>
                </a:moveTo>
                <a:lnTo>
                  <a:pt x="5050" y="186714"/>
                </a:lnTo>
                <a:lnTo>
                  <a:pt x="19534" y="142839"/>
                </a:lnTo>
                <a:lnTo>
                  <a:pt x="42453" y="103125"/>
                </a:lnTo>
                <a:lnTo>
                  <a:pt x="72807" y="68516"/>
                </a:lnTo>
                <a:lnTo>
                  <a:pt x="109597" y="39955"/>
                </a:lnTo>
                <a:lnTo>
                  <a:pt x="151824" y="18387"/>
                </a:lnTo>
                <a:lnTo>
                  <a:pt x="198488" y="4754"/>
                </a:lnTo>
                <a:lnTo>
                  <a:pt x="248589" y="0"/>
                </a:lnTo>
                <a:lnTo>
                  <a:pt x="298687" y="4754"/>
                </a:lnTo>
                <a:lnTo>
                  <a:pt x="345349" y="18387"/>
                </a:lnTo>
                <a:lnTo>
                  <a:pt x="387576" y="39955"/>
                </a:lnTo>
                <a:lnTo>
                  <a:pt x="424367" y="68516"/>
                </a:lnTo>
                <a:lnTo>
                  <a:pt x="454722" y="103125"/>
                </a:lnTo>
                <a:lnTo>
                  <a:pt x="477643" y="142839"/>
                </a:lnTo>
                <a:lnTo>
                  <a:pt x="492128" y="186714"/>
                </a:lnTo>
                <a:lnTo>
                  <a:pt x="497179" y="233807"/>
                </a:lnTo>
                <a:lnTo>
                  <a:pt x="492128" y="280941"/>
                </a:lnTo>
                <a:lnTo>
                  <a:pt x="477643" y="324848"/>
                </a:lnTo>
                <a:lnTo>
                  <a:pt x="454722" y="364584"/>
                </a:lnTo>
                <a:lnTo>
                  <a:pt x="424367" y="399208"/>
                </a:lnTo>
                <a:lnTo>
                  <a:pt x="387576" y="427778"/>
                </a:lnTo>
                <a:lnTo>
                  <a:pt x="345349" y="449351"/>
                </a:lnTo>
                <a:lnTo>
                  <a:pt x="298687" y="462986"/>
                </a:lnTo>
                <a:lnTo>
                  <a:pt x="248589" y="467740"/>
                </a:lnTo>
                <a:lnTo>
                  <a:pt x="198488" y="462986"/>
                </a:lnTo>
                <a:lnTo>
                  <a:pt x="151824" y="449351"/>
                </a:lnTo>
                <a:lnTo>
                  <a:pt x="109597" y="427778"/>
                </a:lnTo>
                <a:lnTo>
                  <a:pt x="72807" y="399208"/>
                </a:lnTo>
                <a:lnTo>
                  <a:pt x="42453" y="364584"/>
                </a:lnTo>
                <a:lnTo>
                  <a:pt x="19534" y="324848"/>
                </a:lnTo>
                <a:lnTo>
                  <a:pt x="5050" y="280941"/>
                </a:lnTo>
                <a:lnTo>
                  <a:pt x="0" y="233807"/>
                </a:lnTo>
                <a:close/>
              </a:path>
            </a:pathLst>
          </a:custGeom>
          <a:ln w="12700">
            <a:solidFill>
              <a:srgbClr val="FFE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504177" y="3166617"/>
            <a:ext cx="488315" cy="459105"/>
          </a:xfrm>
          <a:custGeom>
            <a:avLst/>
            <a:gdLst/>
            <a:ahLst/>
            <a:cxnLst/>
            <a:rect l="l" t="t" r="r" b="b"/>
            <a:pathLst>
              <a:path w="488315" h="459104">
                <a:moveTo>
                  <a:pt x="243878" y="0"/>
                </a:moveTo>
                <a:lnTo>
                  <a:pt x="194726" y="4656"/>
                </a:lnTo>
                <a:lnTo>
                  <a:pt x="148947" y="18014"/>
                </a:lnTo>
                <a:lnTo>
                  <a:pt x="107520" y="39152"/>
                </a:lnTo>
                <a:lnTo>
                  <a:pt x="71427" y="67151"/>
                </a:lnTo>
                <a:lnTo>
                  <a:pt x="41648" y="101091"/>
                </a:lnTo>
                <a:lnTo>
                  <a:pt x="19164" y="140053"/>
                </a:lnTo>
                <a:lnTo>
                  <a:pt x="4954" y="183116"/>
                </a:lnTo>
                <a:lnTo>
                  <a:pt x="0" y="229362"/>
                </a:lnTo>
                <a:lnTo>
                  <a:pt x="4954" y="275570"/>
                </a:lnTo>
                <a:lnTo>
                  <a:pt x="19164" y="318617"/>
                </a:lnTo>
                <a:lnTo>
                  <a:pt x="41648" y="357576"/>
                </a:lnTo>
                <a:lnTo>
                  <a:pt x="71427" y="391525"/>
                </a:lnTo>
                <a:lnTo>
                  <a:pt x="107520" y="419538"/>
                </a:lnTo>
                <a:lnTo>
                  <a:pt x="148947" y="440691"/>
                </a:lnTo>
                <a:lnTo>
                  <a:pt x="194726" y="454061"/>
                </a:lnTo>
                <a:lnTo>
                  <a:pt x="243878" y="458724"/>
                </a:lnTo>
                <a:lnTo>
                  <a:pt x="293029" y="454061"/>
                </a:lnTo>
                <a:lnTo>
                  <a:pt x="338809" y="440691"/>
                </a:lnTo>
                <a:lnTo>
                  <a:pt x="380235" y="419538"/>
                </a:lnTo>
                <a:lnTo>
                  <a:pt x="416328" y="391525"/>
                </a:lnTo>
                <a:lnTo>
                  <a:pt x="446107" y="357576"/>
                </a:lnTo>
                <a:lnTo>
                  <a:pt x="468591" y="318617"/>
                </a:lnTo>
                <a:lnTo>
                  <a:pt x="482801" y="275570"/>
                </a:lnTo>
                <a:lnTo>
                  <a:pt x="487756" y="229362"/>
                </a:lnTo>
                <a:lnTo>
                  <a:pt x="482801" y="183116"/>
                </a:lnTo>
                <a:lnTo>
                  <a:pt x="468591" y="140053"/>
                </a:lnTo>
                <a:lnTo>
                  <a:pt x="446107" y="101091"/>
                </a:lnTo>
                <a:lnTo>
                  <a:pt x="416328" y="67151"/>
                </a:lnTo>
                <a:lnTo>
                  <a:pt x="380235" y="39152"/>
                </a:lnTo>
                <a:lnTo>
                  <a:pt x="338809" y="18014"/>
                </a:lnTo>
                <a:lnTo>
                  <a:pt x="293029" y="4656"/>
                </a:lnTo>
                <a:lnTo>
                  <a:pt x="243878" y="0"/>
                </a:lnTo>
                <a:close/>
              </a:path>
            </a:pathLst>
          </a:custGeom>
          <a:solidFill>
            <a:srgbClr val="FFE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504177" y="3166617"/>
            <a:ext cx="488315" cy="459105"/>
          </a:xfrm>
          <a:custGeom>
            <a:avLst/>
            <a:gdLst/>
            <a:ahLst/>
            <a:cxnLst/>
            <a:rect l="l" t="t" r="r" b="b"/>
            <a:pathLst>
              <a:path w="488315" h="459104">
                <a:moveTo>
                  <a:pt x="0" y="229362"/>
                </a:moveTo>
                <a:lnTo>
                  <a:pt x="4954" y="183116"/>
                </a:lnTo>
                <a:lnTo>
                  <a:pt x="19164" y="140053"/>
                </a:lnTo>
                <a:lnTo>
                  <a:pt x="41648" y="101091"/>
                </a:lnTo>
                <a:lnTo>
                  <a:pt x="71427" y="67151"/>
                </a:lnTo>
                <a:lnTo>
                  <a:pt x="107520" y="39152"/>
                </a:lnTo>
                <a:lnTo>
                  <a:pt x="148947" y="18014"/>
                </a:lnTo>
                <a:lnTo>
                  <a:pt x="194726" y="4656"/>
                </a:lnTo>
                <a:lnTo>
                  <a:pt x="243878" y="0"/>
                </a:lnTo>
                <a:lnTo>
                  <a:pt x="293029" y="4656"/>
                </a:lnTo>
                <a:lnTo>
                  <a:pt x="338809" y="18014"/>
                </a:lnTo>
                <a:lnTo>
                  <a:pt x="380235" y="39152"/>
                </a:lnTo>
                <a:lnTo>
                  <a:pt x="416328" y="67151"/>
                </a:lnTo>
                <a:lnTo>
                  <a:pt x="446107" y="101091"/>
                </a:lnTo>
                <a:lnTo>
                  <a:pt x="468591" y="140053"/>
                </a:lnTo>
                <a:lnTo>
                  <a:pt x="482801" y="183116"/>
                </a:lnTo>
                <a:lnTo>
                  <a:pt x="487756" y="229362"/>
                </a:lnTo>
                <a:lnTo>
                  <a:pt x="482801" y="275570"/>
                </a:lnTo>
                <a:lnTo>
                  <a:pt x="468591" y="318617"/>
                </a:lnTo>
                <a:lnTo>
                  <a:pt x="446107" y="357576"/>
                </a:lnTo>
                <a:lnTo>
                  <a:pt x="416328" y="391525"/>
                </a:lnTo>
                <a:lnTo>
                  <a:pt x="380235" y="419538"/>
                </a:lnTo>
                <a:lnTo>
                  <a:pt x="338809" y="440691"/>
                </a:lnTo>
                <a:lnTo>
                  <a:pt x="293029" y="454061"/>
                </a:lnTo>
                <a:lnTo>
                  <a:pt x="243878" y="458724"/>
                </a:lnTo>
                <a:lnTo>
                  <a:pt x="194726" y="454061"/>
                </a:lnTo>
                <a:lnTo>
                  <a:pt x="148947" y="440691"/>
                </a:lnTo>
                <a:lnTo>
                  <a:pt x="107520" y="419538"/>
                </a:lnTo>
                <a:lnTo>
                  <a:pt x="71427" y="391525"/>
                </a:lnTo>
                <a:lnTo>
                  <a:pt x="41648" y="357576"/>
                </a:lnTo>
                <a:lnTo>
                  <a:pt x="19164" y="318617"/>
                </a:lnTo>
                <a:lnTo>
                  <a:pt x="4954" y="275570"/>
                </a:lnTo>
                <a:lnTo>
                  <a:pt x="0" y="229362"/>
                </a:lnTo>
                <a:close/>
              </a:path>
            </a:pathLst>
          </a:custGeom>
          <a:ln w="12700">
            <a:solidFill>
              <a:srgbClr val="FFE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252984" y="3346703"/>
            <a:ext cx="441959" cy="42367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0" y="2414016"/>
            <a:ext cx="1524000" cy="224332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6470903" y="2304288"/>
            <a:ext cx="1478279" cy="140208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455" y="678179"/>
            <a:ext cx="8489289" cy="919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4357" y="1425828"/>
            <a:ext cx="8679484" cy="4610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 u="heavy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07588" y="6377940"/>
            <a:ext cx="3113023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6410" y="6377940"/>
            <a:ext cx="2237486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04304" y="6377940"/>
            <a:ext cx="2237486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3" Type="http://schemas.openxmlformats.org/officeDocument/2006/relationships/image" Target="../media/image66.jpg"/><Relationship Id="rId7" Type="http://schemas.openxmlformats.org/officeDocument/2006/relationships/image" Target="../media/image70.jpg"/><Relationship Id="rId12" Type="http://schemas.openxmlformats.org/officeDocument/2006/relationships/image" Target="../media/image7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jpg"/><Relationship Id="rId11" Type="http://schemas.openxmlformats.org/officeDocument/2006/relationships/image" Target="../media/image74.jpeg"/><Relationship Id="rId5" Type="http://schemas.openxmlformats.org/officeDocument/2006/relationships/image" Target="../media/image68.jpg"/><Relationship Id="rId10" Type="http://schemas.openxmlformats.org/officeDocument/2006/relationships/image" Target="../media/image73.jpeg"/><Relationship Id="rId4" Type="http://schemas.openxmlformats.org/officeDocument/2006/relationships/image" Target="../media/image67.jpg"/><Relationship Id="rId9" Type="http://schemas.openxmlformats.org/officeDocument/2006/relationships/image" Target="../media/image7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png"/><Relationship Id="rId4" Type="http://schemas.openxmlformats.org/officeDocument/2006/relationships/image" Target="../media/image8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sman56.sch.id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sman56.sch.id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jpg"/><Relationship Id="rId4" Type="http://schemas.openxmlformats.org/officeDocument/2006/relationships/image" Target="../media/image5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man56.sch.id/" TargetMode="Externa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5422391"/>
            <a:ext cx="9723119" cy="1435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392" y="5367527"/>
            <a:ext cx="9540240" cy="1490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445203"/>
            <a:ext cx="9721850" cy="14127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445203"/>
            <a:ext cx="9721850" cy="1412875"/>
          </a:xfrm>
          <a:custGeom>
            <a:avLst/>
            <a:gdLst/>
            <a:ahLst/>
            <a:cxnLst/>
            <a:rect l="l" t="t" r="r" b="b"/>
            <a:pathLst>
              <a:path w="9721850" h="1412875">
                <a:moveTo>
                  <a:pt x="9721850" y="1412794"/>
                </a:moveTo>
                <a:lnTo>
                  <a:pt x="9721850" y="0"/>
                </a:lnTo>
                <a:lnTo>
                  <a:pt x="0" y="0"/>
                </a:lnTo>
                <a:lnTo>
                  <a:pt x="0" y="1412794"/>
                </a:lnTo>
              </a:path>
            </a:pathLst>
          </a:custGeom>
          <a:ln w="12700">
            <a:solidFill>
              <a:srgbClr val="FFA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32638" y="5491378"/>
            <a:ext cx="9057640" cy="430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latin typeface="Verdana"/>
                <a:cs typeface="Verdana"/>
              </a:rPr>
              <a:t>SOSIA</a:t>
            </a:r>
            <a:r>
              <a:rPr sz="2800" b="1" spc="15" dirty="0">
                <a:latin typeface="Verdana"/>
                <a:cs typeface="Verdana"/>
              </a:rPr>
              <a:t>L</a:t>
            </a:r>
            <a:r>
              <a:rPr sz="2800" b="1" spc="5" dirty="0">
                <a:latin typeface="Verdana"/>
                <a:cs typeface="Verdana"/>
              </a:rPr>
              <a:t>IS</a:t>
            </a:r>
            <a:r>
              <a:rPr sz="2800" b="1" spc="10" dirty="0">
                <a:latin typeface="Verdana"/>
                <a:cs typeface="Verdana"/>
              </a:rPr>
              <a:t>A</a:t>
            </a:r>
            <a:r>
              <a:rPr sz="2800" b="1" dirty="0">
                <a:latin typeface="Verdana"/>
                <a:cs typeface="Verdana"/>
              </a:rPr>
              <a:t>SI</a:t>
            </a:r>
            <a:r>
              <a:rPr sz="2800" b="1" spc="-90" dirty="0">
                <a:latin typeface="Verdana"/>
                <a:cs typeface="Verdana"/>
              </a:rPr>
              <a:t> </a:t>
            </a:r>
            <a:r>
              <a:rPr sz="2800" b="1" spc="5" dirty="0">
                <a:latin typeface="Verdana"/>
                <a:cs typeface="Verdana"/>
              </a:rPr>
              <a:t>P</a:t>
            </a:r>
            <a:r>
              <a:rPr sz="2800" b="1" spc="20" dirty="0">
                <a:latin typeface="Verdana"/>
                <a:cs typeface="Verdana"/>
              </a:rPr>
              <a:t>R</a:t>
            </a:r>
            <a:r>
              <a:rPr sz="2800" b="1" dirty="0">
                <a:latin typeface="Verdana"/>
                <a:cs typeface="Verdana"/>
              </a:rPr>
              <a:t>OG</a:t>
            </a:r>
            <a:r>
              <a:rPr sz="2800" b="1" spc="10" dirty="0">
                <a:latin typeface="Verdana"/>
                <a:cs typeface="Verdana"/>
              </a:rPr>
              <a:t>R</a:t>
            </a:r>
            <a:r>
              <a:rPr sz="2800" b="1" dirty="0">
                <a:latin typeface="Verdana"/>
                <a:cs typeface="Verdana"/>
              </a:rPr>
              <a:t>A</a:t>
            </a:r>
            <a:r>
              <a:rPr sz="2800" b="1" spc="5" dirty="0">
                <a:latin typeface="Verdana"/>
                <a:cs typeface="Verdana"/>
              </a:rPr>
              <a:t>M</a:t>
            </a:r>
            <a:r>
              <a:rPr sz="2800" b="1" spc="-85" dirty="0">
                <a:latin typeface="Verdana"/>
                <a:cs typeface="Verdana"/>
              </a:rPr>
              <a:t> </a:t>
            </a:r>
            <a:r>
              <a:rPr sz="2800" b="1" spc="5" dirty="0">
                <a:latin typeface="Verdana"/>
                <a:cs typeface="Verdana"/>
              </a:rPr>
              <a:t>KEGI</a:t>
            </a:r>
            <a:r>
              <a:rPr sz="2800" b="1" spc="15" dirty="0">
                <a:latin typeface="Verdana"/>
                <a:cs typeface="Verdana"/>
              </a:rPr>
              <a:t>A</a:t>
            </a:r>
            <a:r>
              <a:rPr sz="2800" b="1" spc="5" dirty="0">
                <a:latin typeface="Verdana"/>
                <a:cs typeface="Verdana"/>
              </a:rPr>
              <a:t>T</a:t>
            </a:r>
            <a:r>
              <a:rPr sz="2800" b="1" spc="10" dirty="0">
                <a:latin typeface="Verdana"/>
                <a:cs typeface="Verdana"/>
              </a:rPr>
              <a:t>A</a:t>
            </a:r>
            <a:r>
              <a:rPr sz="2800" b="1" spc="5" dirty="0">
                <a:latin typeface="Verdana"/>
                <a:cs typeface="Verdana"/>
              </a:rPr>
              <a:t>N</a:t>
            </a:r>
            <a:r>
              <a:rPr sz="2800" b="1" spc="-45" dirty="0">
                <a:latin typeface="Verdana"/>
                <a:cs typeface="Verdana"/>
              </a:rPr>
              <a:t> </a:t>
            </a:r>
            <a:r>
              <a:rPr sz="2800" b="1" dirty="0">
                <a:latin typeface="Verdana"/>
                <a:cs typeface="Verdana"/>
              </a:rPr>
              <a:t>SEKOL</a:t>
            </a:r>
            <a:r>
              <a:rPr sz="2800" b="1" spc="15" dirty="0">
                <a:latin typeface="Verdana"/>
                <a:cs typeface="Verdana"/>
              </a:rPr>
              <a:t>A</a:t>
            </a:r>
            <a:r>
              <a:rPr sz="2800" b="1" spc="5" dirty="0">
                <a:latin typeface="Verdana"/>
                <a:cs typeface="Verdana"/>
              </a:rPr>
              <a:t>H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2259" y="5867400"/>
            <a:ext cx="81717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TAHUN PELAJARAN 201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id-ID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/201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940053"/>
            <a:ext cx="7871064" cy="44274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89194" y="49454"/>
            <a:ext cx="50379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SMAN 56 JAKARTA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892300" y="2209800"/>
            <a:ext cx="5864605" cy="822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0">
              <a:lnSpc>
                <a:spcPct val="100000"/>
              </a:lnSpc>
            </a:pPr>
            <a:r>
              <a:rPr dirty="0"/>
              <a:t>VISI</a:t>
            </a:r>
            <a:r>
              <a:rPr spc="-10" dirty="0"/>
              <a:t> </a:t>
            </a:r>
            <a:r>
              <a:rPr spc="-5" dirty="0"/>
              <a:t>DA</a:t>
            </a:r>
            <a:r>
              <a:rPr dirty="0"/>
              <a:t>N MISI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1435100" y="3200400"/>
            <a:ext cx="6930644" cy="72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890">
              <a:lnSpc>
                <a:spcPts val="5730"/>
              </a:lnSpc>
            </a:pPr>
            <a:r>
              <a:rPr u="none" spc="-5" dirty="0"/>
              <a:t>SMA</a:t>
            </a:r>
            <a:r>
              <a:rPr u="none" dirty="0"/>
              <a:t>N</a:t>
            </a:r>
            <a:r>
              <a:rPr u="none" spc="10" dirty="0"/>
              <a:t> </a:t>
            </a:r>
            <a:r>
              <a:rPr u="none" dirty="0" smtClean="0"/>
              <a:t>56</a:t>
            </a:r>
            <a:r>
              <a:rPr u="none" spc="-20" dirty="0" smtClean="0"/>
              <a:t> </a:t>
            </a:r>
            <a:r>
              <a:rPr u="none" spc="-5" dirty="0"/>
              <a:t>JA</a:t>
            </a:r>
            <a:r>
              <a:rPr u="none" spc="-20" dirty="0"/>
              <a:t>K</a:t>
            </a:r>
            <a:r>
              <a:rPr u="none" spc="-5" dirty="0"/>
              <a:t>A</a:t>
            </a:r>
            <a:r>
              <a:rPr u="none" spc="-25" dirty="0"/>
              <a:t>R</a:t>
            </a:r>
            <a:r>
              <a:rPr u="none" dirty="0"/>
              <a:t>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488341" y="2133600"/>
            <a:ext cx="6724650" cy="2757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4320"/>
              </a:lnSpc>
            </a:pPr>
            <a:r>
              <a:rPr sz="4000" dirty="0" err="1" smtClean="0">
                <a:solidFill>
                  <a:srgbClr val="FFFFFF"/>
                </a:solidFill>
                <a:latin typeface="Verdana"/>
                <a:cs typeface="Verdana"/>
              </a:rPr>
              <a:t>Berprestasi</a:t>
            </a:r>
            <a:r>
              <a:rPr sz="40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000" dirty="0" err="1" smtClean="0">
                <a:solidFill>
                  <a:srgbClr val="FFFFFF"/>
                </a:solidFill>
                <a:latin typeface="Verdana"/>
                <a:cs typeface="Verdana"/>
              </a:rPr>
              <a:t>dalam</a:t>
            </a:r>
            <a:r>
              <a:rPr sz="40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000" dirty="0" err="1" smtClean="0">
                <a:solidFill>
                  <a:srgbClr val="FFFFFF"/>
                </a:solidFill>
                <a:latin typeface="Verdana"/>
                <a:cs typeface="Verdana"/>
              </a:rPr>
              <a:t>bidang</a:t>
            </a:r>
            <a:r>
              <a:rPr sz="40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000" dirty="0" err="1" smtClean="0">
                <a:solidFill>
                  <a:srgbClr val="FFFFFF"/>
                </a:solidFill>
                <a:latin typeface="Verdana"/>
                <a:cs typeface="Verdana"/>
              </a:rPr>
              <a:t>akademik</a:t>
            </a:r>
            <a:r>
              <a:rPr sz="40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000" dirty="0" err="1" smtClean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4000" dirty="0" smtClean="0">
                <a:solidFill>
                  <a:srgbClr val="FFFFFF"/>
                </a:solidFill>
                <a:latin typeface="Verdana"/>
                <a:cs typeface="Verdana"/>
              </a:rPr>
              <a:t> non-</a:t>
            </a:r>
            <a:r>
              <a:rPr sz="4000" dirty="0" err="1" smtClean="0">
                <a:solidFill>
                  <a:srgbClr val="FFFFFF"/>
                </a:solidFill>
                <a:latin typeface="Verdana"/>
                <a:cs typeface="Verdana"/>
              </a:rPr>
              <a:t>akademik</a:t>
            </a:r>
            <a:r>
              <a:rPr sz="4000" dirty="0" smtClean="0">
                <a:solidFill>
                  <a:srgbClr val="FFFFFF"/>
                </a:solidFill>
                <a:latin typeface="Verdana"/>
                <a:cs typeface="Verdana"/>
              </a:rPr>
              <a:t> yang </a:t>
            </a:r>
            <a:r>
              <a:rPr sz="4000" dirty="0" err="1" smtClean="0">
                <a:solidFill>
                  <a:srgbClr val="FFFFFF"/>
                </a:solidFill>
                <a:latin typeface="Verdana"/>
                <a:cs typeface="Verdana"/>
              </a:rPr>
              <a:t>bertaraf</a:t>
            </a:r>
            <a:r>
              <a:rPr sz="40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000" dirty="0" err="1" smtClean="0">
                <a:solidFill>
                  <a:srgbClr val="FFFFFF"/>
                </a:solidFill>
                <a:latin typeface="Verdana"/>
                <a:cs typeface="Verdana"/>
              </a:rPr>
              <a:t>nasional</a:t>
            </a:r>
            <a:r>
              <a:rPr sz="4000" dirty="0" smtClean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sz="4000" dirty="0" err="1" smtClean="0">
                <a:solidFill>
                  <a:srgbClr val="FFFFFF"/>
                </a:solidFill>
                <a:latin typeface="Verdana"/>
                <a:cs typeface="Verdana"/>
              </a:rPr>
              <a:t>berlandaskan</a:t>
            </a:r>
            <a:r>
              <a:rPr sz="4000" dirty="0" smtClean="0">
                <a:solidFill>
                  <a:srgbClr val="FFFFFF"/>
                </a:solidFill>
                <a:latin typeface="Verdana"/>
                <a:cs typeface="Verdana"/>
              </a:rPr>
              <a:t> IMTAQ </a:t>
            </a:r>
            <a:r>
              <a:rPr sz="4000" dirty="0" err="1" smtClean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4000" dirty="0" smtClean="0">
                <a:solidFill>
                  <a:srgbClr val="FFFFFF"/>
                </a:solidFill>
                <a:latin typeface="Verdana"/>
                <a:cs typeface="Verdana"/>
              </a:rPr>
              <a:t> IPTEK</a:t>
            </a:r>
            <a:endParaRPr sz="4000" dirty="0">
              <a:latin typeface="Verdana"/>
              <a:cs typeface="Verdan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3859" y="457200"/>
            <a:ext cx="6796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d-ID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VISI SMAN 56 JAKARTA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835558" y="1219200"/>
            <a:ext cx="8306434" cy="5078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marR="5080" indent="-456565">
              <a:lnSpc>
                <a:spcPts val="2160"/>
              </a:lnSpc>
              <a:buAutoNum type="arabicPeriod"/>
              <a:tabLst>
                <a:tab pos="469900" algn="l"/>
              </a:tabLst>
            </a:pPr>
            <a:endParaRPr lang="id-ID" sz="2000" b="1" spc="-5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469265" marR="5080" indent="-456565" algn="just">
              <a:lnSpc>
                <a:spcPts val="2160"/>
              </a:lnSpc>
              <a:buAutoNum type="arabicPeriod"/>
              <a:tabLst>
                <a:tab pos="469900" algn="l"/>
              </a:tabLst>
            </a:pPr>
            <a:r>
              <a:rPr lang="id-ID" sz="1600" b="1" spc="-5" dirty="0" smtClean="0">
                <a:solidFill>
                  <a:srgbClr val="FFFFFF"/>
                </a:solidFill>
                <a:latin typeface="Verdana"/>
                <a:cs typeface="Verdana"/>
              </a:rPr>
              <a:t>Melaksanakan kurikulum pembelajaran yang berkualitas sesuai UU Pendidikan Nasional, Peraturan Pemerintah, dan Permendiknas.</a:t>
            </a:r>
          </a:p>
          <a:p>
            <a:pPr marL="469265" marR="5080" indent="-456565" algn="just">
              <a:lnSpc>
                <a:spcPts val="2160"/>
              </a:lnSpc>
              <a:buAutoNum type="arabicPeriod"/>
              <a:tabLst>
                <a:tab pos="469900" algn="l"/>
              </a:tabLst>
            </a:pPr>
            <a:r>
              <a:rPr lang="id-ID" sz="1600" b="1" spc="-5" dirty="0" smtClean="0">
                <a:solidFill>
                  <a:srgbClr val="FFFFFF"/>
                </a:solidFill>
                <a:latin typeface="Verdana"/>
                <a:cs typeface="Verdana"/>
              </a:rPr>
              <a:t>Menanamkan budaya religius, patriotisme, nasionalisme dan budaya nasional secara kontinu dalam rangka memperkuat hati diri siswa.</a:t>
            </a:r>
          </a:p>
          <a:p>
            <a:pPr marL="469265" marR="5080" indent="-456565" algn="just">
              <a:lnSpc>
                <a:spcPts val="2160"/>
              </a:lnSpc>
              <a:buAutoNum type="arabicPeriod"/>
              <a:tabLst>
                <a:tab pos="469900" algn="l"/>
              </a:tabLst>
            </a:pPr>
            <a:r>
              <a:rPr lang="id-ID" sz="1600" b="1" spc="-5" dirty="0" smtClean="0">
                <a:solidFill>
                  <a:srgbClr val="FFFFFF"/>
                </a:solidFill>
                <a:latin typeface="Verdana"/>
                <a:cs typeface="Verdana"/>
              </a:rPr>
              <a:t>Melaksanakan program penunjang non akademik untuk mendukung program pembelajaran akademik.</a:t>
            </a:r>
          </a:p>
          <a:p>
            <a:pPr marL="469265" marR="5080" indent="-456565" algn="just">
              <a:lnSpc>
                <a:spcPts val="2160"/>
              </a:lnSpc>
              <a:buAutoNum type="arabicPeriod"/>
              <a:tabLst>
                <a:tab pos="469900" algn="l"/>
              </a:tabLst>
            </a:pPr>
            <a:r>
              <a:rPr lang="id-ID" sz="1600" b="1" spc="-5" dirty="0" smtClean="0">
                <a:solidFill>
                  <a:srgbClr val="FFFFFF"/>
                </a:solidFill>
                <a:latin typeface="Verdana"/>
                <a:cs typeface="Verdana"/>
              </a:rPr>
              <a:t>Mewujudkan sarana prasarana pendidikan yang lengkap dan baik yang mendukung pelaksanaan kegiatan pembelajaran di sekolah.</a:t>
            </a:r>
          </a:p>
          <a:p>
            <a:pPr marL="469265" marR="5080" indent="-456565" algn="just">
              <a:lnSpc>
                <a:spcPts val="2160"/>
              </a:lnSpc>
              <a:buAutoNum type="arabicPeriod"/>
              <a:tabLst>
                <a:tab pos="469900" algn="l"/>
              </a:tabLst>
            </a:pPr>
            <a:r>
              <a:rPr lang="id-ID" sz="1600" b="1" spc="-5" dirty="0" smtClean="0">
                <a:solidFill>
                  <a:srgbClr val="FFFFFF"/>
                </a:solidFill>
                <a:latin typeface="Verdana"/>
                <a:cs typeface="Verdana"/>
              </a:rPr>
              <a:t>Mewujudkan hubungan harmonis antar warga sekolah dengan stakeholder, lingkungan sekolah, alumni dan instansi terkait maupun lembaga-lembaga yang peduli pada pendidikan.</a:t>
            </a:r>
          </a:p>
          <a:p>
            <a:pPr marL="469265" marR="5080" indent="-456565" algn="just">
              <a:lnSpc>
                <a:spcPts val="2160"/>
              </a:lnSpc>
              <a:buAutoNum type="arabicPeriod"/>
              <a:tabLst>
                <a:tab pos="469900" algn="l"/>
              </a:tabLst>
            </a:pPr>
            <a:r>
              <a:rPr lang="id-ID" sz="1600" b="1" spc="-5" dirty="0" smtClean="0">
                <a:solidFill>
                  <a:srgbClr val="FFFFFF"/>
                </a:solidFill>
                <a:latin typeface="Verdana"/>
                <a:cs typeface="Verdana"/>
              </a:rPr>
              <a:t>Menanamkan rasa kepedulian dan tanggung jawab pada lingkungan, sesama dan keluarga.</a:t>
            </a:r>
          </a:p>
          <a:p>
            <a:pPr marL="469265" marR="5080" indent="-456565" algn="just">
              <a:lnSpc>
                <a:spcPts val="2160"/>
              </a:lnSpc>
              <a:buAutoNum type="arabicPeriod"/>
              <a:tabLst>
                <a:tab pos="469900" algn="l"/>
              </a:tabLst>
            </a:pPr>
            <a:r>
              <a:rPr lang="id-ID" sz="1600" b="1" spc="-5" dirty="0" smtClean="0">
                <a:solidFill>
                  <a:srgbClr val="FFFFFF"/>
                </a:solidFill>
                <a:latin typeface="Verdana"/>
                <a:cs typeface="Verdana"/>
              </a:rPr>
              <a:t>Mengikutsertakan siswa dalam kompetisi olah pikir, olah hati, olah rasa dan olah fisik.</a:t>
            </a:r>
          </a:p>
          <a:p>
            <a:pPr marL="469265" marR="5080" indent="-456565" algn="just">
              <a:lnSpc>
                <a:spcPts val="2160"/>
              </a:lnSpc>
              <a:buAutoNum type="arabicPeriod"/>
              <a:tabLst>
                <a:tab pos="469900" algn="l"/>
              </a:tabLst>
            </a:pPr>
            <a:r>
              <a:rPr lang="id-ID" sz="1600" b="1" spc="-5" dirty="0" smtClean="0">
                <a:solidFill>
                  <a:srgbClr val="FFFFFF"/>
                </a:solidFill>
                <a:latin typeface="Verdana"/>
                <a:cs typeface="Verdana"/>
              </a:rPr>
              <a:t>Mewujudkan lulusan yang berkualitas baik akademik maupun non akademik.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45275" y="457200"/>
            <a:ext cx="6993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d-ID" sz="54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</a:t>
            </a:r>
            <a:r>
              <a:rPr lang="id-ID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ISI SMAN 56 JAKARTA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180" dirty="0"/>
              <a:t>F</a:t>
            </a:r>
            <a:r>
              <a:rPr sz="3600" spc="-15" dirty="0"/>
              <a:t>A</a:t>
            </a:r>
            <a:r>
              <a:rPr sz="3600" dirty="0"/>
              <a:t>SI</a:t>
            </a:r>
            <a:r>
              <a:rPr sz="3600" spc="-15" dirty="0"/>
              <a:t>L</a:t>
            </a:r>
            <a:r>
              <a:rPr sz="3600" dirty="0"/>
              <a:t>I</a:t>
            </a:r>
            <a:r>
              <a:rPr sz="3600" spc="-235" dirty="0"/>
              <a:t>T</a:t>
            </a:r>
            <a:r>
              <a:rPr sz="3600" spc="-15" dirty="0"/>
              <a:t>A</a:t>
            </a:r>
            <a:r>
              <a:rPr sz="3600" dirty="0"/>
              <a:t>S</a:t>
            </a:r>
            <a:r>
              <a:rPr sz="3600" spc="-35" dirty="0"/>
              <a:t> </a:t>
            </a:r>
            <a:r>
              <a:rPr sz="3600" dirty="0"/>
              <a:t>S</a:t>
            </a:r>
            <a:r>
              <a:rPr sz="3600" spc="5" dirty="0"/>
              <a:t>E</a:t>
            </a:r>
            <a:r>
              <a:rPr sz="3600" spc="-25" dirty="0"/>
              <a:t>K</a:t>
            </a:r>
            <a:r>
              <a:rPr sz="3600" spc="-5" dirty="0"/>
              <a:t>O</a:t>
            </a:r>
            <a:r>
              <a:rPr sz="3600" spc="-20" dirty="0"/>
              <a:t>L</a:t>
            </a:r>
            <a:r>
              <a:rPr sz="3600" dirty="0"/>
              <a:t>AH</a:t>
            </a:r>
            <a:endParaRPr sz="3600"/>
          </a:p>
          <a:p>
            <a:pPr marL="12700">
              <a:lnSpc>
                <a:spcPct val="100000"/>
              </a:lnSpc>
            </a:pPr>
            <a:r>
              <a:rPr sz="2400" spc="-35" dirty="0"/>
              <a:t>S</a:t>
            </a:r>
            <a:r>
              <a:rPr sz="2400" spc="-15" dirty="0"/>
              <a:t>A</a:t>
            </a:r>
            <a:r>
              <a:rPr sz="2400" spc="5" dirty="0"/>
              <a:t>R</a:t>
            </a:r>
            <a:r>
              <a:rPr sz="2400" spc="-15" dirty="0"/>
              <a:t>A</a:t>
            </a:r>
            <a:r>
              <a:rPr sz="2400" spc="-5" dirty="0"/>
              <a:t>N</a:t>
            </a:r>
            <a:r>
              <a:rPr sz="2400" dirty="0"/>
              <a:t>A</a:t>
            </a:r>
            <a:r>
              <a:rPr sz="2400" spc="-10" dirty="0"/>
              <a:t> </a:t>
            </a:r>
            <a:r>
              <a:rPr sz="2400" spc="-15" dirty="0"/>
              <a:t>P</a:t>
            </a:r>
            <a:r>
              <a:rPr sz="2400" spc="5" dirty="0"/>
              <a:t>R</a:t>
            </a:r>
            <a:r>
              <a:rPr sz="2400" spc="-15" dirty="0"/>
              <a:t>A</a:t>
            </a:r>
            <a:r>
              <a:rPr sz="2400" spc="-35" dirty="0"/>
              <a:t>S</a:t>
            </a:r>
            <a:r>
              <a:rPr sz="2400" spc="-15" dirty="0"/>
              <a:t>A</a:t>
            </a:r>
            <a:r>
              <a:rPr sz="2400" spc="5" dirty="0"/>
              <a:t>R</a:t>
            </a:r>
            <a:r>
              <a:rPr sz="2400" spc="-15" dirty="0"/>
              <a:t>A</a:t>
            </a:r>
            <a:r>
              <a:rPr sz="2400" spc="-5" dirty="0"/>
              <a:t>NA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4912059" y="1700783"/>
            <a:ext cx="1833499" cy="1936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9290" y="3633838"/>
            <a:ext cx="2081402" cy="1069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3346" y="4724400"/>
            <a:ext cx="2087372" cy="15841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930" y="1700782"/>
            <a:ext cx="2180018" cy="19330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92" y="3633836"/>
            <a:ext cx="2198841" cy="26747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647" y="1706003"/>
            <a:ext cx="1781664" cy="32652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85" y="1700782"/>
            <a:ext cx="2102160" cy="19330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33" y="3615511"/>
            <a:ext cx="1852114" cy="13557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948" y="4971217"/>
            <a:ext cx="1848610" cy="13864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58" y="4971216"/>
            <a:ext cx="1848612" cy="1386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4895" y="219328"/>
            <a:ext cx="3842385" cy="887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spc="-13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9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9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900"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900" dirty="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2900" spc="-16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9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9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9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9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900" spc="-2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900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9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900" dirty="0">
                <a:solidFill>
                  <a:srgbClr val="FFFFFF"/>
                </a:solidFill>
                <a:latin typeface="Verdana"/>
                <a:cs typeface="Verdana"/>
              </a:rPr>
              <a:t>AH</a:t>
            </a:r>
            <a:endParaRPr sz="2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900" dirty="0">
                <a:solidFill>
                  <a:srgbClr val="FFFFFF"/>
                </a:solidFill>
                <a:latin typeface="Verdana"/>
                <a:cs typeface="Verdana"/>
              </a:rPr>
              <a:t>Me</a:t>
            </a:r>
            <a:r>
              <a:rPr sz="2900" spc="-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900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9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9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900" spc="10" dirty="0">
                <a:solidFill>
                  <a:srgbClr val="FFFFFF"/>
                </a:solidFill>
                <a:latin typeface="Verdana"/>
                <a:cs typeface="Verdana"/>
              </a:rPr>
              <a:t>nf</a:t>
            </a:r>
            <a:r>
              <a:rPr sz="29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900" spc="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90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900" spc="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900" dirty="0">
                <a:solidFill>
                  <a:srgbClr val="FFFFFF"/>
                </a:solidFill>
                <a:latin typeface="Verdana"/>
                <a:cs typeface="Verdana"/>
              </a:rPr>
              <a:t>si</a:t>
            </a:r>
            <a:endParaRPr sz="29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8397" y="6096000"/>
            <a:ext cx="9432290" cy="646430"/>
          </a:xfrm>
          <a:custGeom>
            <a:avLst/>
            <a:gdLst/>
            <a:ahLst/>
            <a:cxnLst/>
            <a:rect l="l" t="t" r="r" b="b"/>
            <a:pathLst>
              <a:path w="9432290" h="646429">
                <a:moveTo>
                  <a:pt x="0" y="646328"/>
                </a:moveTo>
                <a:lnTo>
                  <a:pt x="9432290" y="646328"/>
                </a:lnTo>
                <a:lnTo>
                  <a:pt x="9432290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397" y="6096000"/>
            <a:ext cx="9432290" cy="646430"/>
          </a:xfrm>
          <a:custGeom>
            <a:avLst/>
            <a:gdLst/>
            <a:ahLst/>
            <a:cxnLst/>
            <a:rect l="l" t="t" r="r" b="b"/>
            <a:pathLst>
              <a:path w="9432290" h="646429">
                <a:moveTo>
                  <a:pt x="0" y="646328"/>
                </a:moveTo>
                <a:lnTo>
                  <a:pt x="9432290" y="646328"/>
                </a:lnTo>
                <a:lnTo>
                  <a:pt x="9432290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95272" y="6166103"/>
            <a:ext cx="1545336" cy="390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07352" y="6166103"/>
            <a:ext cx="856488" cy="390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71690" y="6321755"/>
            <a:ext cx="506095" cy="165100"/>
          </a:xfrm>
          <a:custGeom>
            <a:avLst/>
            <a:gdLst/>
            <a:ahLst/>
            <a:cxnLst/>
            <a:rect l="l" t="t" r="r" b="b"/>
            <a:pathLst>
              <a:path w="506095" h="165100">
                <a:moveTo>
                  <a:pt x="68579" y="31927"/>
                </a:moveTo>
                <a:lnTo>
                  <a:pt x="28039" y="41914"/>
                </a:lnTo>
                <a:lnTo>
                  <a:pt x="1121" y="83829"/>
                </a:lnTo>
                <a:lnTo>
                  <a:pt x="0" y="98564"/>
                </a:lnTo>
                <a:lnTo>
                  <a:pt x="1119" y="113204"/>
                </a:lnTo>
                <a:lnTo>
                  <a:pt x="27860" y="155078"/>
                </a:lnTo>
                <a:lnTo>
                  <a:pt x="68579" y="165087"/>
                </a:lnTo>
                <a:lnTo>
                  <a:pt x="83962" y="163975"/>
                </a:lnTo>
                <a:lnTo>
                  <a:pt x="119252" y="147294"/>
                </a:lnTo>
                <a:lnTo>
                  <a:pt x="127354" y="137071"/>
                </a:lnTo>
                <a:lnTo>
                  <a:pt x="64642" y="137071"/>
                </a:lnTo>
                <a:lnTo>
                  <a:pt x="60959" y="136410"/>
                </a:lnTo>
                <a:lnTo>
                  <a:pt x="41528" y="91122"/>
                </a:lnTo>
                <a:lnTo>
                  <a:pt x="42290" y="84759"/>
                </a:lnTo>
                <a:lnTo>
                  <a:pt x="43687" y="79705"/>
                </a:lnTo>
                <a:lnTo>
                  <a:pt x="45211" y="74637"/>
                </a:lnTo>
                <a:lnTo>
                  <a:pt x="47116" y="70662"/>
                </a:lnTo>
                <a:lnTo>
                  <a:pt x="49656" y="67754"/>
                </a:lnTo>
                <a:lnTo>
                  <a:pt x="52324" y="64630"/>
                </a:lnTo>
                <a:lnTo>
                  <a:pt x="55244" y="62547"/>
                </a:lnTo>
                <a:lnTo>
                  <a:pt x="58292" y="61506"/>
                </a:lnTo>
                <a:lnTo>
                  <a:pt x="61213" y="60464"/>
                </a:lnTo>
                <a:lnTo>
                  <a:pt x="64769" y="59943"/>
                </a:lnTo>
                <a:lnTo>
                  <a:pt x="127416" y="59943"/>
                </a:lnTo>
                <a:lnTo>
                  <a:pt x="127214" y="59533"/>
                </a:lnTo>
                <a:lnTo>
                  <a:pt x="119379" y="49783"/>
                </a:lnTo>
                <a:lnTo>
                  <a:pt x="109424" y="41973"/>
                </a:lnTo>
                <a:lnTo>
                  <a:pt x="97647" y="36393"/>
                </a:lnTo>
                <a:lnTo>
                  <a:pt x="84036" y="33044"/>
                </a:lnTo>
                <a:lnTo>
                  <a:pt x="68579" y="31927"/>
                </a:lnTo>
                <a:close/>
              </a:path>
              <a:path w="506095" h="165100">
                <a:moveTo>
                  <a:pt x="127416" y="59943"/>
                </a:moveTo>
                <a:lnTo>
                  <a:pt x="72516" y="59943"/>
                </a:lnTo>
                <a:lnTo>
                  <a:pt x="76073" y="60578"/>
                </a:lnTo>
                <a:lnTo>
                  <a:pt x="79375" y="61848"/>
                </a:lnTo>
                <a:lnTo>
                  <a:pt x="82803" y="63106"/>
                </a:lnTo>
                <a:lnTo>
                  <a:pt x="85598" y="65265"/>
                </a:lnTo>
                <a:lnTo>
                  <a:pt x="88010" y="68313"/>
                </a:lnTo>
                <a:lnTo>
                  <a:pt x="90424" y="71297"/>
                </a:lnTo>
                <a:lnTo>
                  <a:pt x="95630" y="106756"/>
                </a:lnTo>
                <a:lnTo>
                  <a:pt x="94995" y="112979"/>
                </a:lnTo>
                <a:lnTo>
                  <a:pt x="93599" y="117487"/>
                </a:lnTo>
                <a:lnTo>
                  <a:pt x="92328" y="121983"/>
                </a:lnTo>
                <a:lnTo>
                  <a:pt x="90424" y="125844"/>
                </a:lnTo>
                <a:lnTo>
                  <a:pt x="87756" y="129044"/>
                </a:lnTo>
                <a:lnTo>
                  <a:pt x="85470" y="131940"/>
                </a:lnTo>
                <a:lnTo>
                  <a:pt x="82676" y="134010"/>
                </a:lnTo>
                <a:lnTo>
                  <a:pt x="76073" y="136461"/>
                </a:lnTo>
                <a:lnTo>
                  <a:pt x="72516" y="137071"/>
                </a:lnTo>
                <a:lnTo>
                  <a:pt x="127354" y="137071"/>
                </a:lnTo>
                <a:lnTo>
                  <a:pt x="132746" y="126206"/>
                </a:lnTo>
                <a:lnTo>
                  <a:pt x="136147" y="113204"/>
                </a:lnTo>
                <a:lnTo>
                  <a:pt x="137286" y="98564"/>
                </a:lnTo>
                <a:lnTo>
                  <a:pt x="136268" y="85242"/>
                </a:lnTo>
                <a:lnTo>
                  <a:pt x="136143" y="83829"/>
                </a:lnTo>
                <a:lnTo>
                  <a:pt x="132810" y="70912"/>
                </a:lnTo>
                <a:lnTo>
                  <a:pt x="127416" y="59943"/>
                </a:lnTo>
                <a:close/>
              </a:path>
              <a:path w="506095" h="165100">
                <a:moveTo>
                  <a:pt x="420242" y="35839"/>
                </a:moveTo>
                <a:lnTo>
                  <a:pt x="379983" y="35839"/>
                </a:lnTo>
                <a:lnTo>
                  <a:pt x="380020" y="118008"/>
                </a:lnTo>
                <a:lnTo>
                  <a:pt x="397373" y="157929"/>
                </a:lnTo>
                <a:lnTo>
                  <a:pt x="423036" y="164642"/>
                </a:lnTo>
                <a:lnTo>
                  <a:pt x="431673" y="164642"/>
                </a:lnTo>
                <a:lnTo>
                  <a:pt x="439038" y="163182"/>
                </a:lnTo>
                <a:lnTo>
                  <a:pt x="445134" y="160235"/>
                </a:lnTo>
                <a:lnTo>
                  <a:pt x="451357" y="157302"/>
                </a:lnTo>
                <a:lnTo>
                  <a:pt x="458088" y="152996"/>
                </a:lnTo>
                <a:lnTo>
                  <a:pt x="465581" y="147345"/>
                </a:lnTo>
                <a:lnTo>
                  <a:pt x="505840" y="147345"/>
                </a:lnTo>
                <a:lnTo>
                  <a:pt x="505840" y="132168"/>
                </a:lnTo>
                <a:lnTo>
                  <a:pt x="437006" y="132168"/>
                </a:lnTo>
                <a:lnTo>
                  <a:pt x="432942" y="131533"/>
                </a:lnTo>
                <a:lnTo>
                  <a:pt x="430149" y="130263"/>
                </a:lnTo>
                <a:lnTo>
                  <a:pt x="427227" y="129006"/>
                </a:lnTo>
                <a:lnTo>
                  <a:pt x="425068" y="126987"/>
                </a:lnTo>
                <a:lnTo>
                  <a:pt x="423671" y="124244"/>
                </a:lnTo>
                <a:lnTo>
                  <a:pt x="422148" y="121488"/>
                </a:lnTo>
                <a:lnTo>
                  <a:pt x="421258" y="118008"/>
                </a:lnTo>
                <a:lnTo>
                  <a:pt x="420496" y="109600"/>
                </a:lnTo>
                <a:lnTo>
                  <a:pt x="420242" y="104330"/>
                </a:lnTo>
                <a:lnTo>
                  <a:pt x="420242" y="35839"/>
                </a:lnTo>
                <a:close/>
              </a:path>
              <a:path w="506095" h="165100">
                <a:moveTo>
                  <a:pt x="505840" y="147345"/>
                </a:moveTo>
                <a:lnTo>
                  <a:pt x="465581" y="147345"/>
                </a:lnTo>
                <a:lnTo>
                  <a:pt x="465581" y="161188"/>
                </a:lnTo>
                <a:lnTo>
                  <a:pt x="505840" y="161188"/>
                </a:lnTo>
                <a:lnTo>
                  <a:pt x="505840" y="147345"/>
                </a:lnTo>
                <a:close/>
              </a:path>
              <a:path w="506095" h="165100">
                <a:moveTo>
                  <a:pt x="505840" y="35839"/>
                </a:moveTo>
                <a:lnTo>
                  <a:pt x="465581" y="35839"/>
                </a:lnTo>
                <a:lnTo>
                  <a:pt x="465581" y="124688"/>
                </a:lnTo>
                <a:lnTo>
                  <a:pt x="461644" y="127139"/>
                </a:lnTo>
                <a:lnTo>
                  <a:pt x="457707" y="129006"/>
                </a:lnTo>
                <a:lnTo>
                  <a:pt x="449325" y="131533"/>
                </a:lnTo>
                <a:lnTo>
                  <a:pt x="445515" y="132168"/>
                </a:lnTo>
                <a:lnTo>
                  <a:pt x="505840" y="132168"/>
                </a:lnTo>
                <a:lnTo>
                  <a:pt x="505840" y="35839"/>
                </a:lnTo>
                <a:close/>
              </a:path>
              <a:path w="506095" h="165100">
                <a:moveTo>
                  <a:pt x="204850" y="35839"/>
                </a:moveTo>
                <a:lnTo>
                  <a:pt x="164591" y="35839"/>
                </a:lnTo>
                <a:lnTo>
                  <a:pt x="164591" y="161188"/>
                </a:lnTo>
                <a:lnTo>
                  <a:pt x="204850" y="161188"/>
                </a:lnTo>
                <a:lnTo>
                  <a:pt x="204850" y="77241"/>
                </a:lnTo>
                <a:lnTo>
                  <a:pt x="209930" y="75463"/>
                </a:lnTo>
                <a:lnTo>
                  <a:pt x="214629" y="74193"/>
                </a:lnTo>
                <a:lnTo>
                  <a:pt x="223392" y="72707"/>
                </a:lnTo>
                <a:lnTo>
                  <a:pt x="228345" y="72339"/>
                </a:lnTo>
                <a:lnTo>
                  <a:pt x="255396" y="72339"/>
                </a:lnTo>
                <a:lnTo>
                  <a:pt x="255396" y="54254"/>
                </a:lnTo>
                <a:lnTo>
                  <a:pt x="204850" y="54254"/>
                </a:lnTo>
                <a:lnTo>
                  <a:pt x="204850" y="35839"/>
                </a:lnTo>
                <a:close/>
              </a:path>
              <a:path w="506095" h="165100">
                <a:moveTo>
                  <a:pt x="255396" y="72339"/>
                </a:moveTo>
                <a:lnTo>
                  <a:pt x="236600" y="72339"/>
                </a:lnTo>
                <a:lnTo>
                  <a:pt x="239775" y="72478"/>
                </a:lnTo>
                <a:lnTo>
                  <a:pt x="247395" y="73075"/>
                </a:lnTo>
                <a:lnTo>
                  <a:pt x="250062" y="73520"/>
                </a:lnTo>
                <a:lnTo>
                  <a:pt x="251840" y="74117"/>
                </a:lnTo>
                <a:lnTo>
                  <a:pt x="255396" y="74117"/>
                </a:lnTo>
                <a:lnTo>
                  <a:pt x="255396" y="72339"/>
                </a:lnTo>
                <a:close/>
              </a:path>
              <a:path w="506095" h="165100">
                <a:moveTo>
                  <a:pt x="245871" y="35394"/>
                </a:moveTo>
                <a:lnTo>
                  <a:pt x="240410" y="35394"/>
                </a:lnTo>
                <a:lnTo>
                  <a:pt x="234441" y="36639"/>
                </a:lnTo>
                <a:lnTo>
                  <a:pt x="204850" y="54254"/>
                </a:lnTo>
                <a:lnTo>
                  <a:pt x="255396" y="54254"/>
                </a:lnTo>
                <a:lnTo>
                  <a:pt x="255396" y="35839"/>
                </a:lnTo>
                <a:lnTo>
                  <a:pt x="254000" y="35686"/>
                </a:lnTo>
                <a:lnTo>
                  <a:pt x="252475" y="35572"/>
                </a:lnTo>
                <a:lnTo>
                  <a:pt x="245871" y="35394"/>
                </a:lnTo>
                <a:close/>
              </a:path>
              <a:path w="506095" h="165100">
                <a:moveTo>
                  <a:pt x="319912" y="63068"/>
                </a:moveTo>
                <a:lnTo>
                  <a:pt x="279653" y="63068"/>
                </a:lnTo>
                <a:lnTo>
                  <a:pt x="279699" y="122351"/>
                </a:lnTo>
                <a:lnTo>
                  <a:pt x="297559" y="158303"/>
                </a:lnTo>
                <a:lnTo>
                  <a:pt x="326008" y="163639"/>
                </a:lnTo>
                <a:lnTo>
                  <a:pt x="332993" y="163639"/>
                </a:lnTo>
                <a:lnTo>
                  <a:pt x="338835" y="163321"/>
                </a:lnTo>
                <a:lnTo>
                  <a:pt x="348614" y="162064"/>
                </a:lnTo>
                <a:lnTo>
                  <a:pt x="353186" y="161188"/>
                </a:lnTo>
                <a:lnTo>
                  <a:pt x="357504" y="160083"/>
                </a:lnTo>
                <a:lnTo>
                  <a:pt x="357504" y="136410"/>
                </a:lnTo>
                <a:lnTo>
                  <a:pt x="333882" y="136410"/>
                </a:lnTo>
                <a:lnTo>
                  <a:pt x="329945" y="135635"/>
                </a:lnTo>
                <a:lnTo>
                  <a:pt x="327405" y="134111"/>
                </a:lnTo>
                <a:lnTo>
                  <a:pt x="324738" y="132587"/>
                </a:lnTo>
                <a:lnTo>
                  <a:pt x="322833" y="130517"/>
                </a:lnTo>
                <a:lnTo>
                  <a:pt x="321817" y="127914"/>
                </a:lnTo>
                <a:lnTo>
                  <a:pt x="320675" y="125298"/>
                </a:lnTo>
                <a:lnTo>
                  <a:pt x="320166" y="122351"/>
                </a:lnTo>
                <a:lnTo>
                  <a:pt x="319912" y="63068"/>
                </a:lnTo>
                <a:close/>
              </a:path>
              <a:path w="506095" h="165100">
                <a:moveTo>
                  <a:pt x="357504" y="132613"/>
                </a:moveTo>
                <a:lnTo>
                  <a:pt x="354075" y="132613"/>
                </a:lnTo>
                <a:lnTo>
                  <a:pt x="352805" y="133349"/>
                </a:lnTo>
                <a:lnTo>
                  <a:pt x="350392" y="134175"/>
                </a:lnTo>
                <a:lnTo>
                  <a:pt x="343661" y="135953"/>
                </a:lnTo>
                <a:lnTo>
                  <a:pt x="340994" y="136410"/>
                </a:lnTo>
                <a:lnTo>
                  <a:pt x="357504" y="136410"/>
                </a:lnTo>
                <a:lnTo>
                  <a:pt x="357504" y="132613"/>
                </a:lnTo>
                <a:close/>
              </a:path>
              <a:path w="506095" h="165100">
                <a:moveTo>
                  <a:pt x="357504" y="35839"/>
                </a:moveTo>
                <a:lnTo>
                  <a:pt x="263143" y="35839"/>
                </a:lnTo>
                <a:lnTo>
                  <a:pt x="263143" y="63068"/>
                </a:lnTo>
                <a:lnTo>
                  <a:pt x="357504" y="63068"/>
                </a:lnTo>
                <a:lnTo>
                  <a:pt x="357504" y="35839"/>
                </a:lnTo>
                <a:close/>
              </a:path>
              <a:path w="506095" h="165100">
                <a:moveTo>
                  <a:pt x="319912" y="0"/>
                </a:moveTo>
                <a:lnTo>
                  <a:pt x="279653" y="0"/>
                </a:lnTo>
                <a:lnTo>
                  <a:pt x="279653" y="35839"/>
                </a:lnTo>
                <a:lnTo>
                  <a:pt x="319912" y="35839"/>
                </a:lnTo>
                <a:lnTo>
                  <a:pt x="3199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53" y="1124593"/>
            <a:ext cx="3926647" cy="47453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747" y="1124594"/>
            <a:ext cx="4912553" cy="242031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398" y="3454052"/>
            <a:ext cx="4916902" cy="2415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r>
              <a:rPr sz="2400" b="1" spc="-5" dirty="0">
                <a:latin typeface="Verdana"/>
                <a:cs typeface="Verdana"/>
              </a:rPr>
              <a:t>ST</a:t>
            </a:r>
            <a:r>
              <a:rPr sz="2400" b="1" spc="-10" dirty="0">
                <a:latin typeface="Verdana"/>
                <a:cs typeface="Verdana"/>
              </a:rPr>
              <a:t>R</a:t>
            </a:r>
            <a:r>
              <a:rPr sz="2400" b="1" dirty="0">
                <a:latin typeface="Verdana"/>
                <a:cs typeface="Verdana"/>
              </a:rPr>
              <a:t>U</a:t>
            </a:r>
            <a:r>
              <a:rPr sz="2400" b="1" spc="-10" dirty="0">
                <a:latin typeface="Verdana"/>
                <a:cs typeface="Verdana"/>
              </a:rPr>
              <a:t>K</a:t>
            </a:r>
            <a:r>
              <a:rPr sz="2400" b="1" spc="-5" dirty="0">
                <a:latin typeface="Verdana"/>
                <a:cs typeface="Verdana"/>
              </a:rPr>
              <a:t>T</a:t>
            </a:r>
            <a:r>
              <a:rPr sz="2400" b="1" spc="-15" dirty="0">
                <a:latin typeface="Verdana"/>
                <a:cs typeface="Verdana"/>
              </a:rPr>
              <a:t>U</a:t>
            </a:r>
            <a:r>
              <a:rPr sz="2400" b="1" dirty="0">
                <a:latin typeface="Verdana"/>
                <a:cs typeface="Verdana"/>
              </a:rPr>
              <a:t>R</a:t>
            </a:r>
            <a:r>
              <a:rPr sz="2400" b="1" spc="10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OR</a:t>
            </a:r>
            <a:r>
              <a:rPr sz="2400" b="1" spc="-10" dirty="0">
                <a:latin typeface="Verdana"/>
                <a:cs typeface="Verdana"/>
              </a:rPr>
              <a:t>G</a:t>
            </a:r>
            <a:r>
              <a:rPr sz="2400" b="1" spc="5" dirty="0">
                <a:latin typeface="Verdana"/>
                <a:cs typeface="Verdana"/>
              </a:rPr>
              <a:t>A</a:t>
            </a:r>
            <a:r>
              <a:rPr sz="2400" b="1" spc="-5" dirty="0">
                <a:latin typeface="Verdana"/>
                <a:cs typeface="Verdana"/>
              </a:rPr>
              <a:t>N</a:t>
            </a:r>
            <a:r>
              <a:rPr sz="2400" b="1" spc="0" dirty="0">
                <a:latin typeface="Verdana"/>
                <a:cs typeface="Verdana"/>
              </a:rPr>
              <a:t>I</a:t>
            </a:r>
            <a:r>
              <a:rPr sz="2400" b="1" spc="-5" dirty="0">
                <a:latin typeface="Verdana"/>
                <a:cs typeface="Verdana"/>
              </a:rPr>
              <a:t>S</a:t>
            </a:r>
            <a:r>
              <a:rPr sz="2400" b="1" spc="5" dirty="0">
                <a:latin typeface="Verdana"/>
                <a:cs typeface="Verdana"/>
              </a:rPr>
              <a:t>A</a:t>
            </a:r>
            <a:r>
              <a:rPr sz="2400" b="1" spc="-5" dirty="0">
                <a:latin typeface="Verdana"/>
                <a:cs typeface="Verdana"/>
              </a:rPr>
              <a:t>SI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1727" y="652271"/>
            <a:ext cx="3230245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SM</a:t>
            </a:r>
            <a:r>
              <a:rPr sz="2400" b="1" spc="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 smtClean="0">
                <a:solidFill>
                  <a:srgbClr val="FFFFFF"/>
                </a:solidFill>
                <a:latin typeface="Verdana"/>
                <a:cs typeface="Verdana"/>
              </a:rPr>
              <a:t>56</a:t>
            </a:r>
            <a:r>
              <a:rPr sz="2400" b="1" spc="1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Verdana"/>
                <a:cs typeface="Verdana"/>
              </a:rPr>
              <a:t>JA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KARTA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2245" y="3491738"/>
            <a:ext cx="229235" cy="28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0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2245" y="3897503"/>
            <a:ext cx="229235" cy="28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0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19733" y="1525805"/>
            <a:ext cx="2045335" cy="443230"/>
          </a:xfrm>
          <a:custGeom>
            <a:avLst/>
            <a:gdLst/>
            <a:ahLst/>
            <a:cxnLst/>
            <a:rect l="l" t="t" r="r" b="b"/>
            <a:pathLst>
              <a:path w="2045335" h="443230">
                <a:moveTo>
                  <a:pt x="0" y="443160"/>
                </a:moveTo>
                <a:lnTo>
                  <a:pt x="2045204" y="443160"/>
                </a:lnTo>
                <a:lnTo>
                  <a:pt x="2045204" y="0"/>
                </a:lnTo>
                <a:lnTo>
                  <a:pt x="0" y="0"/>
                </a:lnTo>
                <a:lnTo>
                  <a:pt x="0" y="443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72969" y="1968965"/>
            <a:ext cx="0" cy="74295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834"/>
                </a:lnTo>
              </a:path>
            </a:pathLst>
          </a:custGeom>
          <a:ln w="6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72968" y="2781393"/>
            <a:ext cx="45719" cy="320054"/>
          </a:xfrm>
          <a:custGeom>
            <a:avLst/>
            <a:gdLst/>
            <a:ahLst/>
            <a:cxnLst/>
            <a:rect l="l" t="t" r="r" b="b"/>
            <a:pathLst>
              <a:path h="467994">
                <a:moveTo>
                  <a:pt x="0" y="0"/>
                </a:moveTo>
                <a:lnTo>
                  <a:pt x="0" y="467757"/>
                </a:lnTo>
              </a:path>
            </a:pathLst>
          </a:custGeom>
          <a:ln w="6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99813" y="3101446"/>
            <a:ext cx="7155287" cy="147955"/>
          </a:xfrm>
          <a:custGeom>
            <a:avLst/>
            <a:gdLst/>
            <a:ahLst/>
            <a:cxnLst/>
            <a:rect l="l" t="t" r="r" b="b"/>
            <a:pathLst>
              <a:path w="5446395" h="147955">
                <a:moveTo>
                  <a:pt x="0" y="147737"/>
                </a:moveTo>
                <a:lnTo>
                  <a:pt x="0" y="0"/>
                </a:lnTo>
                <a:lnTo>
                  <a:pt x="5446361" y="0"/>
                </a:lnTo>
                <a:lnTo>
                  <a:pt x="5446361" y="147737"/>
                </a:lnTo>
              </a:path>
            </a:pathLst>
          </a:custGeom>
          <a:ln w="6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36516" y="3287685"/>
            <a:ext cx="1525270" cy="394335"/>
          </a:xfrm>
          <a:custGeom>
            <a:avLst/>
            <a:gdLst/>
            <a:ahLst/>
            <a:cxnLst/>
            <a:rect l="l" t="t" r="r" b="b"/>
            <a:pathLst>
              <a:path w="1525270" h="394335">
                <a:moveTo>
                  <a:pt x="0" y="393914"/>
                </a:moveTo>
                <a:lnTo>
                  <a:pt x="1525227" y="393914"/>
                </a:lnTo>
                <a:lnTo>
                  <a:pt x="1525227" y="0"/>
                </a:lnTo>
                <a:lnTo>
                  <a:pt x="0" y="0"/>
                </a:lnTo>
                <a:lnTo>
                  <a:pt x="0" y="393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36516" y="3284705"/>
            <a:ext cx="1525270" cy="394335"/>
          </a:xfrm>
          <a:custGeom>
            <a:avLst/>
            <a:gdLst/>
            <a:ahLst/>
            <a:cxnLst/>
            <a:rect l="l" t="t" r="r" b="b"/>
            <a:pathLst>
              <a:path w="1525270" h="394335">
                <a:moveTo>
                  <a:pt x="0" y="393880"/>
                </a:moveTo>
                <a:lnTo>
                  <a:pt x="0" y="0"/>
                </a:lnTo>
                <a:lnTo>
                  <a:pt x="1525227" y="0"/>
                </a:lnTo>
                <a:lnTo>
                  <a:pt x="1525227" y="393880"/>
                </a:lnTo>
                <a:lnTo>
                  <a:pt x="0" y="393880"/>
                </a:lnTo>
              </a:path>
            </a:pathLst>
          </a:custGeom>
          <a:ln w="6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36516" y="3300262"/>
            <a:ext cx="1495425" cy="363220"/>
          </a:xfrm>
          <a:custGeom>
            <a:avLst/>
            <a:gdLst/>
            <a:ahLst/>
            <a:cxnLst/>
            <a:rect l="l" t="t" r="r" b="b"/>
            <a:pathLst>
              <a:path w="1495425" h="363220">
                <a:moveTo>
                  <a:pt x="0" y="362612"/>
                </a:moveTo>
                <a:lnTo>
                  <a:pt x="0" y="0"/>
                </a:lnTo>
                <a:lnTo>
                  <a:pt x="1495267" y="0"/>
                </a:lnTo>
                <a:lnTo>
                  <a:pt x="1495267" y="362612"/>
                </a:lnTo>
                <a:lnTo>
                  <a:pt x="0" y="362612"/>
                </a:lnTo>
              </a:path>
            </a:pathLst>
          </a:custGeom>
          <a:ln w="6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92738" y="3317001"/>
            <a:ext cx="101282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20" dirty="0">
                <a:latin typeface="Arial"/>
                <a:cs typeface="Arial"/>
              </a:rPr>
              <a:t>W</a:t>
            </a:r>
            <a:r>
              <a:rPr sz="800" b="1" spc="-10" dirty="0">
                <a:latin typeface="Arial"/>
                <a:cs typeface="Arial"/>
              </a:rPr>
              <a:t>AKIL</a:t>
            </a:r>
            <a:r>
              <a:rPr sz="800" b="1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 KURIKULUM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66361" y="3521442"/>
            <a:ext cx="149542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800" b="1" spc="-10" dirty="0" smtClean="0">
                <a:latin typeface="Arial"/>
                <a:cs typeface="Arial"/>
              </a:rPr>
              <a:t>NUR</a:t>
            </a:r>
            <a:r>
              <a:rPr lang="en-US" sz="800" b="1" spc="-10" dirty="0" smtClean="0">
                <a:latin typeface="Arial"/>
                <a:cs typeface="Arial"/>
              </a:rPr>
              <a:t>SIAH, </a:t>
            </a:r>
            <a:r>
              <a:rPr lang="en-US" sz="800" b="1" spc="-10" dirty="0" err="1" smtClean="0">
                <a:latin typeface="Arial"/>
                <a:cs typeface="Arial"/>
              </a:rPr>
              <a:t>S.Si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37207" y="3249149"/>
            <a:ext cx="1525270" cy="394335"/>
          </a:xfrm>
          <a:custGeom>
            <a:avLst/>
            <a:gdLst/>
            <a:ahLst/>
            <a:cxnLst/>
            <a:rect l="l" t="t" r="r" b="b"/>
            <a:pathLst>
              <a:path w="1525270" h="394335">
                <a:moveTo>
                  <a:pt x="0" y="393914"/>
                </a:moveTo>
                <a:lnTo>
                  <a:pt x="1525227" y="393914"/>
                </a:lnTo>
                <a:lnTo>
                  <a:pt x="1525227" y="0"/>
                </a:lnTo>
                <a:lnTo>
                  <a:pt x="0" y="0"/>
                </a:lnTo>
                <a:lnTo>
                  <a:pt x="0" y="393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37207" y="3249184"/>
            <a:ext cx="1525270" cy="394335"/>
          </a:xfrm>
          <a:custGeom>
            <a:avLst/>
            <a:gdLst/>
            <a:ahLst/>
            <a:cxnLst/>
            <a:rect l="l" t="t" r="r" b="b"/>
            <a:pathLst>
              <a:path w="1525270" h="394335">
                <a:moveTo>
                  <a:pt x="0" y="393880"/>
                </a:moveTo>
                <a:lnTo>
                  <a:pt x="0" y="0"/>
                </a:lnTo>
                <a:lnTo>
                  <a:pt x="1525260" y="0"/>
                </a:lnTo>
                <a:lnTo>
                  <a:pt x="1525260" y="393880"/>
                </a:lnTo>
                <a:lnTo>
                  <a:pt x="0" y="393880"/>
                </a:lnTo>
              </a:path>
            </a:pathLst>
          </a:custGeom>
          <a:ln w="6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2187" y="3264818"/>
            <a:ext cx="1495425" cy="363220"/>
          </a:xfrm>
          <a:custGeom>
            <a:avLst/>
            <a:gdLst/>
            <a:ahLst/>
            <a:cxnLst/>
            <a:rect l="l" t="t" r="r" b="b"/>
            <a:pathLst>
              <a:path w="1495425" h="363220">
                <a:moveTo>
                  <a:pt x="0" y="362612"/>
                </a:moveTo>
                <a:lnTo>
                  <a:pt x="0" y="0"/>
                </a:lnTo>
                <a:lnTo>
                  <a:pt x="1495300" y="0"/>
                </a:lnTo>
                <a:lnTo>
                  <a:pt x="1495300" y="362612"/>
                </a:lnTo>
                <a:lnTo>
                  <a:pt x="0" y="362612"/>
                </a:lnTo>
              </a:path>
            </a:pathLst>
          </a:custGeom>
          <a:ln w="6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390588" y="3278559"/>
            <a:ext cx="101854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20" dirty="0">
                <a:latin typeface="Arial"/>
                <a:cs typeface="Arial"/>
              </a:rPr>
              <a:t>W</a:t>
            </a:r>
            <a:r>
              <a:rPr sz="800" b="1" spc="-10" dirty="0">
                <a:latin typeface="Arial"/>
                <a:cs typeface="Arial"/>
              </a:rPr>
              <a:t>AKIL</a:t>
            </a:r>
            <a:r>
              <a:rPr sz="800" b="1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 KESIS</a:t>
            </a:r>
            <a:r>
              <a:rPr sz="800" b="1" spc="-20" dirty="0">
                <a:latin typeface="Arial"/>
                <a:cs typeface="Arial"/>
              </a:rPr>
              <a:t>W</a:t>
            </a:r>
            <a:r>
              <a:rPr sz="800" b="1" spc="-10" dirty="0">
                <a:latin typeface="Arial"/>
                <a:cs typeface="Arial"/>
              </a:rPr>
              <a:t>AAN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23976" y="3473110"/>
            <a:ext cx="115189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800" b="1" spc="-10" dirty="0" smtClean="0">
                <a:latin typeface="Arial"/>
                <a:cs typeface="Arial"/>
              </a:rPr>
              <a:t>DRS. ARIFIN, MM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614228" y="1821193"/>
            <a:ext cx="1525270" cy="443230"/>
          </a:xfrm>
          <a:custGeom>
            <a:avLst/>
            <a:gdLst/>
            <a:ahLst/>
            <a:cxnLst/>
            <a:rect l="l" t="t" r="r" b="b"/>
            <a:pathLst>
              <a:path w="1525270" h="443230">
                <a:moveTo>
                  <a:pt x="0" y="443160"/>
                </a:moveTo>
                <a:lnTo>
                  <a:pt x="1525227" y="443160"/>
                </a:lnTo>
                <a:lnTo>
                  <a:pt x="1525227" y="0"/>
                </a:lnTo>
                <a:lnTo>
                  <a:pt x="0" y="0"/>
                </a:lnTo>
                <a:lnTo>
                  <a:pt x="0" y="443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14228" y="1821228"/>
            <a:ext cx="1525270" cy="443230"/>
          </a:xfrm>
          <a:custGeom>
            <a:avLst/>
            <a:gdLst/>
            <a:ahLst/>
            <a:cxnLst/>
            <a:rect l="l" t="t" r="r" b="b"/>
            <a:pathLst>
              <a:path w="1525270" h="443230">
                <a:moveTo>
                  <a:pt x="0" y="443125"/>
                </a:moveTo>
                <a:lnTo>
                  <a:pt x="0" y="0"/>
                </a:lnTo>
                <a:lnTo>
                  <a:pt x="1525227" y="0"/>
                </a:lnTo>
                <a:lnTo>
                  <a:pt x="1525227" y="443125"/>
                </a:lnTo>
                <a:lnTo>
                  <a:pt x="0" y="443125"/>
                </a:lnTo>
              </a:path>
            </a:pathLst>
          </a:custGeom>
          <a:ln w="62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29208" y="1836861"/>
            <a:ext cx="1495425" cy="412115"/>
          </a:xfrm>
          <a:custGeom>
            <a:avLst/>
            <a:gdLst/>
            <a:ahLst/>
            <a:cxnLst/>
            <a:rect l="l" t="t" r="r" b="b"/>
            <a:pathLst>
              <a:path w="1495425" h="412114">
                <a:moveTo>
                  <a:pt x="0" y="411858"/>
                </a:moveTo>
                <a:lnTo>
                  <a:pt x="0" y="0"/>
                </a:lnTo>
                <a:lnTo>
                  <a:pt x="1495267" y="0"/>
                </a:lnTo>
                <a:lnTo>
                  <a:pt x="1495267" y="411858"/>
                </a:lnTo>
                <a:lnTo>
                  <a:pt x="0" y="411858"/>
                </a:lnTo>
              </a:path>
            </a:pathLst>
          </a:custGeom>
          <a:ln w="6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742758" y="1875182"/>
            <a:ext cx="1268730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800" b="1" spc="-10" dirty="0" smtClean="0">
                <a:latin typeface="Arial"/>
                <a:cs typeface="Arial"/>
              </a:rPr>
              <a:t>KASUBAG</a:t>
            </a:r>
            <a:r>
              <a:rPr sz="800" b="1" spc="-5" dirty="0" smtClean="0">
                <a:latin typeface="Arial"/>
                <a:cs typeface="Arial"/>
              </a:rPr>
              <a:t> </a:t>
            </a:r>
            <a:r>
              <a:rPr sz="800" b="1" spc="-15" dirty="0">
                <a:latin typeface="Arial"/>
                <a:cs typeface="Arial"/>
              </a:rPr>
              <a:t>T</a:t>
            </a:r>
            <a:r>
              <a:rPr sz="800" b="1" spc="-10" dirty="0">
                <a:latin typeface="Arial"/>
                <a:cs typeface="Arial"/>
              </a:rPr>
              <a:t>A</a:t>
            </a:r>
            <a:r>
              <a:rPr sz="800" b="1" spc="-15" dirty="0">
                <a:latin typeface="Arial"/>
                <a:cs typeface="Arial"/>
              </a:rPr>
              <a:t>T</a:t>
            </a:r>
            <a:r>
              <a:rPr sz="800" b="1" spc="-10" dirty="0">
                <a:latin typeface="Arial"/>
                <a:cs typeface="Arial"/>
              </a:rPr>
              <a:t>A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USAHA</a:t>
            </a:r>
            <a:endParaRPr sz="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sz="800" b="1" spc="-10" dirty="0" smtClean="0">
                <a:latin typeface="Arial"/>
                <a:cs typeface="Arial"/>
              </a:rPr>
              <a:t>NINA RATNA K., SH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672969" y="2042791"/>
            <a:ext cx="1941830" cy="886460"/>
          </a:xfrm>
          <a:custGeom>
            <a:avLst/>
            <a:gdLst/>
            <a:ahLst/>
            <a:cxnLst/>
            <a:rect l="l" t="t" r="r" b="b"/>
            <a:pathLst>
              <a:path w="1941829" h="886460">
                <a:moveTo>
                  <a:pt x="0" y="886338"/>
                </a:moveTo>
                <a:lnTo>
                  <a:pt x="0" y="812513"/>
                </a:lnTo>
                <a:lnTo>
                  <a:pt x="1375093" y="812513"/>
                </a:lnTo>
                <a:lnTo>
                  <a:pt x="1375093" y="0"/>
                </a:lnTo>
                <a:lnTo>
                  <a:pt x="1941259" y="0"/>
                </a:lnTo>
              </a:path>
            </a:pathLst>
          </a:custGeom>
          <a:ln w="62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372534" y="2042799"/>
            <a:ext cx="601345" cy="739140"/>
          </a:xfrm>
          <a:custGeom>
            <a:avLst/>
            <a:gdLst/>
            <a:ahLst/>
            <a:cxnLst/>
            <a:rect l="l" t="t" r="r" b="b"/>
            <a:pathLst>
              <a:path w="601345" h="739139">
                <a:moveTo>
                  <a:pt x="0" y="738592"/>
                </a:moveTo>
                <a:lnTo>
                  <a:pt x="600853" y="738592"/>
                </a:lnTo>
                <a:lnTo>
                  <a:pt x="600853" y="0"/>
                </a:lnTo>
                <a:lnTo>
                  <a:pt x="0" y="0"/>
                </a:lnTo>
                <a:lnTo>
                  <a:pt x="0" y="7385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372534" y="2042799"/>
            <a:ext cx="601345" cy="739140"/>
          </a:xfrm>
          <a:custGeom>
            <a:avLst/>
            <a:gdLst/>
            <a:ahLst/>
            <a:cxnLst/>
            <a:rect l="l" t="t" r="r" b="b"/>
            <a:pathLst>
              <a:path w="601345" h="739139">
                <a:moveTo>
                  <a:pt x="0" y="738592"/>
                </a:moveTo>
                <a:lnTo>
                  <a:pt x="600853" y="738592"/>
                </a:lnTo>
                <a:lnTo>
                  <a:pt x="600853" y="0"/>
                </a:lnTo>
                <a:lnTo>
                  <a:pt x="0" y="0"/>
                </a:lnTo>
                <a:lnTo>
                  <a:pt x="0" y="738592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10527" y="1525805"/>
            <a:ext cx="1560195" cy="443230"/>
          </a:xfrm>
          <a:custGeom>
            <a:avLst/>
            <a:gdLst/>
            <a:ahLst/>
            <a:cxnLst/>
            <a:rect l="l" t="t" r="r" b="b"/>
            <a:pathLst>
              <a:path w="1560195" h="443230">
                <a:moveTo>
                  <a:pt x="0" y="443160"/>
                </a:moveTo>
                <a:lnTo>
                  <a:pt x="1559931" y="443160"/>
                </a:lnTo>
                <a:lnTo>
                  <a:pt x="1559931" y="0"/>
                </a:lnTo>
                <a:lnTo>
                  <a:pt x="0" y="0"/>
                </a:lnTo>
                <a:lnTo>
                  <a:pt x="0" y="443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37207" y="3446167"/>
            <a:ext cx="1533525" cy="0"/>
          </a:xfrm>
          <a:custGeom>
            <a:avLst/>
            <a:gdLst/>
            <a:ahLst/>
            <a:cxnLst/>
            <a:rect l="l" t="t" r="r" b="b"/>
            <a:pathLst>
              <a:path w="1533525">
                <a:moveTo>
                  <a:pt x="0" y="0"/>
                </a:moveTo>
                <a:lnTo>
                  <a:pt x="1532917" y="0"/>
                </a:lnTo>
              </a:path>
            </a:pathLst>
          </a:custGeom>
          <a:ln w="65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666361" y="3481872"/>
            <a:ext cx="1525270" cy="0"/>
          </a:xfrm>
          <a:custGeom>
            <a:avLst/>
            <a:gdLst/>
            <a:ahLst/>
            <a:cxnLst/>
            <a:rect l="l" t="t" r="r" b="b"/>
            <a:pathLst>
              <a:path w="1525270">
                <a:moveTo>
                  <a:pt x="0" y="0"/>
                </a:moveTo>
                <a:lnTo>
                  <a:pt x="1525227" y="0"/>
                </a:lnTo>
              </a:path>
            </a:pathLst>
          </a:custGeom>
          <a:ln w="65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614228" y="2042791"/>
            <a:ext cx="1525270" cy="0"/>
          </a:xfrm>
          <a:custGeom>
            <a:avLst/>
            <a:gdLst/>
            <a:ahLst/>
            <a:cxnLst/>
            <a:rect l="l" t="t" r="r" b="b"/>
            <a:pathLst>
              <a:path w="1525270">
                <a:moveTo>
                  <a:pt x="0" y="0"/>
                </a:moveTo>
                <a:lnTo>
                  <a:pt x="1525227" y="0"/>
                </a:lnTo>
              </a:path>
            </a:pathLst>
          </a:custGeom>
          <a:ln w="65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7" name="object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946364"/>
              </p:ext>
            </p:extLst>
          </p:nvPr>
        </p:nvGraphicFramePr>
        <p:xfrm>
          <a:off x="1307410" y="1522631"/>
          <a:ext cx="4439427" cy="4275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4933"/>
                <a:gridCol w="864271"/>
                <a:gridCol w="2030223"/>
              </a:tblGrid>
              <a:tr h="2138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KETUA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IT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1216">
                      <a:solidFill>
                        <a:srgbClr val="000000"/>
                      </a:solidFill>
                      <a:prstDash val="solid"/>
                    </a:lnL>
                    <a:lnR w="21216">
                      <a:solidFill>
                        <a:srgbClr val="000000"/>
                      </a:solidFill>
                      <a:prstDash val="solid"/>
                    </a:lnR>
                    <a:lnT w="21869">
                      <a:solidFill>
                        <a:srgbClr val="000000"/>
                      </a:solidFill>
                      <a:prstDash val="solid"/>
                    </a:lnT>
                    <a:lnB w="65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1216">
                      <a:solidFill>
                        <a:srgbClr val="000000"/>
                      </a:solidFill>
                      <a:prstDash val="solid"/>
                    </a:lnL>
                    <a:lnR w="21223">
                      <a:solidFill>
                        <a:srgbClr val="000000"/>
                      </a:solidFill>
                      <a:prstDash val="solid"/>
                    </a:lnR>
                    <a:lnB w="65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KEPALA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SEK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LAH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1223">
                      <a:solidFill>
                        <a:srgbClr val="000000"/>
                      </a:solidFill>
                      <a:prstDash val="solid"/>
                    </a:lnL>
                    <a:lnR w="21223">
                      <a:solidFill>
                        <a:srgbClr val="000000"/>
                      </a:solidFill>
                      <a:prstDash val="solid"/>
                    </a:lnR>
                    <a:lnT w="21876">
                      <a:solidFill>
                        <a:srgbClr val="000000"/>
                      </a:solidFill>
                      <a:prstDash val="solid"/>
                    </a:lnT>
                    <a:lnB w="65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37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spc="-5" dirty="0" smtClean="0">
                          <a:latin typeface="Arial"/>
                          <a:cs typeface="Arial"/>
                        </a:rPr>
                        <a:t>MUHAMAD</a:t>
                      </a:r>
                      <a:r>
                        <a:rPr sz="800" spc="-5" baseline="0" dirty="0" smtClean="0">
                          <a:latin typeface="Arial"/>
                          <a:cs typeface="Arial"/>
                        </a:rPr>
                        <a:t> SUBUR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1216">
                      <a:solidFill>
                        <a:srgbClr val="000000"/>
                      </a:solidFill>
                      <a:prstDash val="solid"/>
                    </a:lnL>
                    <a:lnR w="21216">
                      <a:solidFill>
                        <a:srgbClr val="000000"/>
                      </a:solidFill>
                      <a:prstDash val="solid"/>
                    </a:lnR>
                    <a:lnT w="6514">
                      <a:solidFill>
                        <a:srgbClr val="000000"/>
                      </a:solidFill>
                      <a:prstDash val="solid"/>
                    </a:lnT>
                    <a:lnB w="2186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1216">
                      <a:solidFill>
                        <a:srgbClr val="000000"/>
                      </a:solidFill>
                      <a:prstDash val="solid"/>
                    </a:lnL>
                    <a:lnR w="21223">
                      <a:solidFill>
                        <a:srgbClr val="000000"/>
                      </a:solidFill>
                      <a:prstDash val="solid"/>
                    </a:lnR>
                    <a:lnT w="651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dirty="0" smtClean="0">
                          <a:latin typeface="Arial"/>
                          <a:cs typeface="Arial"/>
                        </a:rPr>
                        <a:t>ADIL</a:t>
                      </a:r>
                      <a:r>
                        <a:rPr sz="800" baseline="0" dirty="0" smtClean="0">
                          <a:latin typeface="Arial"/>
                          <a:cs typeface="Arial"/>
                        </a:rPr>
                        <a:t> MINITA GINTING, </a:t>
                      </a:r>
                      <a:r>
                        <a:rPr sz="800" baseline="0" dirty="0" err="1" smtClean="0">
                          <a:latin typeface="Arial"/>
                          <a:cs typeface="Arial"/>
                        </a:rPr>
                        <a:t>M.Si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1223">
                      <a:solidFill>
                        <a:srgbClr val="000000"/>
                      </a:solidFill>
                      <a:prstDash val="solid"/>
                    </a:lnL>
                    <a:lnR w="21223">
                      <a:solidFill>
                        <a:srgbClr val="000000"/>
                      </a:solidFill>
                      <a:prstDash val="solid"/>
                    </a:lnR>
                    <a:lnT w="6514">
                      <a:solidFill>
                        <a:srgbClr val="000000"/>
                      </a:solidFill>
                      <a:prstDash val="solid"/>
                    </a:lnT>
                    <a:lnB w="2187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0" name="object 22"/>
          <p:cNvSpPr/>
          <p:nvPr/>
        </p:nvSpPr>
        <p:spPr>
          <a:xfrm>
            <a:off x="7885871" y="3249401"/>
            <a:ext cx="1525270" cy="394335"/>
          </a:xfrm>
          <a:custGeom>
            <a:avLst/>
            <a:gdLst/>
            <a:ahLst/>
            <a:cxnLst/>
            <a:rect l="l" t="t" r="r" b="b"/>
            <a:pathLst>
              <a:path w="1525270" h="394335">
                <a:moveTo>
                  <a:pt x="0" y="393914"/>
                </a:moveTo>
                <a:lnTo>
                  <a:pt x="1525227" y="393914"/>
                </a:lnTo>
                <a:lnTo>
                  <a:pt x="1525227" y="0"/>
                </a:lnTo>
                <a:lnTo>
                  <a:pt x="0" y="0"/>
                </a:lnTo>
                <a:lnTo>
                  <a:pt x="0" y="393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75"/>
          <p:cNvSpPr/>
          <p:nvPr/>
        </p:nvSpPr>
        <p:spPr>
          <a:xfrm>
            <a:off x="7878251" y="3435150"/>
            <a:ext cx="1532890" cy="0"/>
          </a:xfrm>
          <a:custGeom>
            <a:avLst/>
            <a:gdLst/>
            <a:ahLst/>
            <a:cxnLst/>
            <a:rect l="l" t="t" r="r" b="b"/>
            <a:pathLst>
              <a:path w="1532890">
                <a:moveTo>
                  <a:pt x="0" y="0"/>
                </a:moveTo>
                <a:lnTo>
                  <a:pt x="1532800" y="0"/>
                </a:lnTo>
              </a:path>
            </a:pathLst>
          </a:custGeom>
          <a:ln w="65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"/>
          <p:cNvSpPr/>
          <p:nvPr/>
        </p:nvSpPr>
        <p:spPr>
          <a:xfrm>
            <a:off x="5431737" y="3101446"/>
            <a:ext cx="45719" cy="138226"/>
          </a:xfrm>
          <a:custGeom>
            <a:avLst/>
            <a:gdLst/>
            <a:ahLst/>
            <a:cxnLst/>
            <a:rect l="l" t="t" r="r" b="b"/>
            <a:pathLst>
              <a:path h="467994">
                <a:moveTo>
                  <a:pt x="0" y="0"/>
                </a:moveTo>
                <a:lnTo>
                  <a:pt x="0" y="467757"/>
                </a:lnTo>
              </a:path>
            </a:pathLst>
          </a:custGeom>
          <a:ln w="6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776" y="3262913"/>
            <a:ext cx="15001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" name="Rectangle 2047"/>
          <p:cNvSpPr/>
          <p:nvPr/>
        </p:nvSpPr>
        <p:spPr>
          <a:xfrm>
            <a:off x="8121006" y="3245531"/>
            <a:ext cx="10740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 algn="ctr"/>
            <a:r>
              <a:rPr lang="id-ID" sz="800" b="1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id-ID" sz="800" b="1" spc="-10" dirty="0">
                <a:solidFill>
                  <a:prstClr val="black"/>
                </a:solidFill>
                <a:latin typeface="Arial"/>
                <a:cs typeface="Arial"/>
              </a:rPr>
              <a:t>AKIL</a:t>
            </a:r>
            <a:r>
              <a:rPr lang="id-ID" sz="8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d-ID" sz="8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800" b="1" spc="-10" dirty="0" smtClean="0">
                <a:solidFill>
                  <a:prstClr val="black"/>
                </a:solidFill>
                <a:latin typeface="Arial"/>
                <a:cs typeface="Arial"/>
              </a:rPr>
              <a:t>SARPRAS</a:t>
            </a:r>
            <a:endParaRPr lang="id-ID"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7" name="object 16"/>
          <p:cNvSpPr txBox="1"/>
          <p:nvPr/>
        </p:nvSpPr>
        <p:spPr>
          <a:xfrm>
            <a:off x="7878251" y="3484853"/>
            <a:ext cx="149542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800" b="1" spc="-10" dirty="0" smtClean="0">
                <a:latin typeface="Arial"/>
                <a:cs typeface="Arial"/>
              </a:rPr>
              <a:t>DRA. RITA OPTIMAS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2049" name="Picture 20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00" y="2006112"/>
            <a:ext cx="711834" cy="949112"/>
          </a:xfrm>
          <a:prstGeom prst="rect">
            <a:avLst/>
          </a:prstGeom>
        </p:spPr>
      </p:pic>
      <p:pic>
        <p:nvPicPr>
          <p:cNvPr id="2056" name="Picture 20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75" y="3750659"/>
            <a:ext cx="883475" cy="91573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972" y="3729895"/>
            <a:ext cx="77470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F:\My Foto\1972071620080120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429" y="3754947"/>
            <a:ext cx="833133" cy="91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455" y="678179"/>
            <a:ext cx="8489289" cy="430887"/>
          </a:xfrm>
        </p:spPr>
        <p:txBody>
          <a:bodyPr/>
          <a:lstStyle/>
          <a:p>
            <a:pPr algn="ctr"/>
            <a:r>
              <a:rPr lang="en-US" sz="2800" b="1" dirty="0" smtClean="0"/>
              <a:t>LAYANAN INFORMASI DAN KOMUNIKASI</a:t>
            </a:r>
            <a:endParaRPr lang="id-ID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236504"/>
              </p:ext>
            </p:extLst>
          </p:nvPr>
        </p:nvGraphicFramePr>
        <p:xfrm>
          <a:off x="596900" y="1905000"/>
          <a:ext cx="861060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200"/>
                <a:gridCol w="2870200"/>
                <a:gridCol w="287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Layanan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Nama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Kontak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Layanan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Website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email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419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26390" algn="l"/>
                        </a:tabLst>
                        <a:defRPr/>
                      </a:pPr>
                      <a:endParaRPr kumimoji="0" lang="id-ID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  <a:hlinkClick r:id="rId2"/>
                        </a:rPr>
                        <a:t>http://</a:t>
                      </a:r>
                      <a:r>
                        <a:rPr kumimoji="0" lang="id-ID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  <a:hlinkClick r:id="rId2"/>
                        </a:rPr>
                        <a:t>sma</a:t>
                      </a:r>
                      <a:r>
                        <a:rPr kumimoji="0" lang="id-ID" sz="1800" b="0" i="0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  <a:hlinkClick r:id="rId2"/>
                        </a:rPr>
                        <a:t>n</a:t>
                      </a:r>
                      <a:r>
                        <a:rPr kumimoji="0" lang="id-ID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  <a:hlinkClick r:id="rId2"/>
                        </a:rPr>
                        <a:t>56</a:t>
                      </a:r>
                      <a:r>
                        <a:rPr kumimoji="0" lang="id-ID" sz="18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  <a:hlinkClick r:id="rId2"/>
                        </a:rPr>
                        <a:t>.</a:t>
                      </a:r>
                      <a:r>
                        <a:rPr kumimoji="0" lang="id-ID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  <a:hlinkClick r:id="rId2"/>
                        </a:rPr>
                        <a:t>sc</a:t>
                      </a:r>
                      <a:r>
                        <a:rPr kumimoji="0" lang="id-ID" sz="1800" b="0" i="0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  <a:hlinkClick r:id="rId2"/>
                        </a:rPr>
                        <a:t>h</a:t>
                      </a:r>
                      <a:r>
                        <a:rPr kumimoji="0" lang="id-ID" sz="18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  <a:hlinkClick r:id="rId2"/>
                        </a:rPr>
                        <a:t>.</a:t>
                      </a:r>
                      <a:r>
                        <a:rPr kumimoji="0" lang="id-ID" sz="18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  <a:hlinkClick r:id="rId2"/>
                        </a:rPr>
                        <a:t>i</a:t>
                      </a:r>
                      <a:r>
                        <a:rPr kumimoji="0" lang="id-ID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  <a:hlinkClick r:id="rId2"/>
                        </a:rPr>
                        <a:t>d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Verdana"/>
                      </a:endParaRPr>
                    </a:p>
                    <a:p>
                      <a:pPr marL="58419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26390" algn="l"/>
                        </a:tabLst>
                        <a:defRPr/>
                      </a:pPr>
                      <a:r>
                        <a:rPr kumimoji="0" lang="id-ID" sz="18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808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</a:rPr>
                        <a:t>info@sman56.sch.id</a:t>
                      </a:r>
                      <a:endParaRPr kumimoji="0" lang="id-ID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Verdan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Kepala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Sekolah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Adil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Minita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Ginting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M.Si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085710591068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Bidang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Kesiswaan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Drs. </a:t>
                      </a:r>
                      <a:r>
                        <a:rPr lang="en-US" sz="2000" dirty="0" err="1" smtClean="0"/>
                        <a:t>Arifin</a:t>
                      </a:r>
                      <a:r>
                        <a:rPr lang="en-US" sz="2000" dirty="0" smtClean="0"/>
                        <a:t>, MM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081383437007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Bidang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Kurikulum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Nursiah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S.Si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087882971002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Bidang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Sarana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Prasarana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Dra</a:t>
                      </a:r>
                      <a:r>
                        <a:rPr lang="en-US" sz="2000" dirty="0" smtClean="0"/>
                        <a:t>. Rita </a:t>
                      </a:r>
                      <a:r>
                        <a:rPr lang="en-US" sz="2000" dirty="0" err="1" smtClean="0"/>
                        <a:t>Optimas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085782153801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Kasubag</a:t>
                      </a:r>
                      <a:r>
                        <a:rPr lang="en-US" sz="2000" dirty="0" smtClean="0"/>
                        <a:t> Tata Usaha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Nina </a:t>
                      </a:r>
                      <a:r>
                        <a:rPr lang="en-US" sz="2000" dirty="0" err="1" smtClean="0"/>
                        <a:t>Ratna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Kurniasih</a:t>
                      </a:r>
                      <a:r>
                        <a:rPr lang="en-US" sz="2000" baseline="0" dirty="0" smtClean="0"/>
                        <a:t>, SH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081546170655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70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455" y="678179"/>
            <a:ext cx="8489289" cy="430887"/>
          </a:xfrm>
        </p:spPr>
        <p:txBody>
          <a:bodyPr/>
          <a:lstStyle/>
          <a:p>
            <a:pPr algn="ctr"/>
            <a:r>
              <a:rPr lang="en-US" sz="2800" b="1" dirty="0" smtClean="0"/>
              <a:t>LAYANAN INFORMASI DAN KOMUNIKASI</a:t>
            </a:r>
            <a:endParaRPr lang="id-ID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372825"/>
              </p:ext>
            </p:extLst>
          </p:nvPr>
        </p:nvGraphicFramePr>
        <p:xfrm>
          <a:off x="520700" y="1295400"/>
          <a:ext cx="8610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200"/>
                <a:gridCol w="2870200"/>
                <a:gridCol w="287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Layanan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Nama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Kontak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Layanan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Website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email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419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26390" algn="l"/>
                        </a:tabLst>
                        <a:defRPr/>
                      </a:pPr>
                      <a:endParaRPr kumimoji="0" lang="id-ID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  <a:hlinkClick r:id="rId2"/>
                        </a:rPr>
                        <a:t>http://</a:t>
                      </a:r>
                      <a:r>
                        <a:rPr kumimoji="0" lang="id-ID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  <a:hlinkClick r:id="rId2"/>
                        </a:rPr>
                        <a:t>sma</a:t>
                      </a:r>
                      <a:r>
                        <a:rPr kumimoji="0" lang="id-ID" sz="1800" b="0" i="0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  <a:hlinkClick r:id="rId2"/>
                        </a:rPr>
                        <a:t>n</a:t>
                      </a:r>
                      <a:r>
                        <a:rPr kumimoji="0" lang="id-ID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  <a:hlinkClick r:id="rId2"/>
                        </a:rPr>
                        <a:t>56</a:t>
                      </a:r>
                      <a:r>
                        <a:rPr kumimoji="0" lang="id-ID" sz="18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  <a:hlinkClick r:id="rId2"/>
                        </a:rPr>
                        <a:t>.</a:t>
                      </a:r>
                      <a:r>
                        <a:rPr kumimoji="0" lang="id-ID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  <a:hlinkClick r:id="rId2"/>
                        </a:rPr>
                        <a:t>sc</a:t>
                      </a:r>
                      <a:r>
                        <a:rPr kumimoji="0" lang="id-ID" sz="1800" b="0" i="0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  <a:hlinkClick r:id="rId2"/>
                        </a:rPr>
                        <a:t>h</a:t>
                      </a:r>
                      <a:r>
                        <a:rPr kumimoji="0" lang="id-ID" sz="18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  <a:hlinkClick r:id="rId2"/>
                        </a:rPr>
                        <a:t>.</a:t>
                      </a:r>
                      <a:r>
                        <a:rPr kumimoji="0" lang="id-ID" sz="18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  <a:hlinkClick r:id="rId2"/>
                        </a:rPr>
                        <a:t>i</a:t>
                      </a:r>
                      <a:r>
                        <a:rPr kumimoji="0" lang="id-ID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  <a:hlinkClick r:id="rId2"/>
                        </a:rPr>
                        <a:t>d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Verdana"/>
                      </a:endParaRPr>
                    </a:p>
                    <a:p>
                      <a:pPr marL="58419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26390" algn="l"/>
                        </a:tabLst>
                        <a:defRPr/>
                      </a:pPr>
                      <a:r>
                        <a:rPr kumimoji="0" lang="id-ID" sz="18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808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</a:rPr>
                        <a:t>info@sman56.sch.id</a:t>
                      </a:r>
                      <a:endParaRPr kumimoji="0" lang="id-ID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Verdan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Wali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Kelas</a:t>
                      </a:r>
                      <a:r>
                        <a:rPr lang="en-US" sz="2000" dirty="0" smtClean="0"/>
                        <a:t> 10 MIPA I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Dra</a:t>
                      </a:r>
                      <a:r>
                        <a:rPr lang="en-US" sz="2000" dirty="0" smtClean="0"/>
                        <a:t>.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Neny</a:t>
                      </a:r>
                      <a:r>
                        <a:rPr lang="en-US" sz="2000" baseline="0" dirty="0" smtClean="0"/>
                        <a:t> Sri </a:t>
                      </a:r>
                      <a:r>
                        <a:rPr lang="en-US" sz="2000" baseline="0" dirty="0" err="1" smtClean="0"/>
                        <a:t>Heriati</a:t>
                      </a:r>
                      <a:r>
                        <a:rPr lang="en-US" sz="2000" baseline="0" dirty="0" smtClean="0"/>
                        <a:t>, MM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081388007122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Wali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Kelas</a:t>
                      </a:r>
                      <a:r>
                        <a:rPr lang="en-US" sz="2000" dirty="0" smtClean="0"/>
                        <a:t> 10 MIPA II</a:t>
                      </a:r>
                      <a:endParaRPr lang="id-ID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Drs. </a:t>
                      </a:r>
                      <a:r>
                        <a:rPr lang="en-US" sz="2000" dirty="0" err="1" smtClean="0"/>
                        <a:t>Irwandi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Purba</a:t>
                      </a:r>
                      <a:r>
                        <a:rPr lang="en-US" sz="2000" dirty="0" smtClean="0"/>
                        <a:t>, MM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081310718856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Wali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Kelas</a:t>
                      </a:r>
                      <a:r>
                        <a:rPr lang="en-US" sz="2000" dirty="0" smtClean="0"/>
                        <a:t> 10 MIPA III</a:t>
                      </a:r>
                      <a:endParaRPr lang="id-ID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Ridwan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S.Pd.I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081381316614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Wali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Kelas</a:t>
                      </a:r>
                      <a:r>
                        <a:rPr lang="en-US" sz="2000" dirty="0" smtClean="0"/>
                        <a:t> 10 IIS I</a:t>
                      </a:r>
                      <a:endParaRPr lang="id-ID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Sudibyo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S.Pd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087878234860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Wali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Kelas</a:t>
                      </a:r>
                      <a:r>
                        <a:rPr lang="en-US" sz="2000" dirty="0" smtClean="0"/>
                        <a:t> 10 IIS II</a:t>
                      </a:r>
                      <a:endParaRPr lang="id-ID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Marudut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Simaremare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S.Pd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081281101958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Wali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Kelas</a:t>
                      </a:r>
                      <a:r>
                        <a:rPr lang="en-US" sz="2000" dirty="0" smtClean="0"/>
                        <a:t> 10 IIS III</a:t>
                      </a:r>
                      <a:endParaRPr lang="id-ID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Erika </a:t>
                      </a:r>
                      <a:r>
                        <a:rPr lang="en-US" sz="2000" dirty="0" err="1" smtClean="0"/>
                        <a:t>Ambarita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S.Pd,MM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085311162456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Wali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Kelas</a:t>
                      </a:r>
                      <a:r>
                        <a:rPr lang="en-US" sz="2000" dirty="0" smtClean="0"/>
                        <a:t> 10 BHS </a:t>
                      </a:r>
                      <a:endParaRPr lang="id-ID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Nurintan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Siregar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S.Pd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08561655898</a:t>
                      </a:r>
                      <a:endParaRPr lang="id-ID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49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9424" y="546608"/>
            <a:ext cx="7226300" cy="385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5" dirty="0">
                <a:latin typeface="Verdana"/>
                <a:cs typeface="Verdana"/>
              </a:rPr>
              <a:t>PENDIDIK</a:t>
            </a:r>
            <a:r>
              <a:rPr sz="2500" b="1" spc="5" dirty="0">
                <a:latin typeface="Verdana"/>
                <a:cs typeface="Verdana"/>
              </a:rPr>
              <a:t> </a:t>
            </a:r>
            <a:r>
              <a:rPr sz="2500" b="1" spc="-10" dirty="0">
                <a:latin typeface="Verdana"/>
                <a:cs typeface="Verdana"/>
              </a:rPr>
              <a:t>DA</a:t>
            </a:r>
            <a:r>
              <a:rPr sz="2500" b="1" spc="-5" dirty="0">
                <a:latin typeface="Verdana"/>
                <a:cs typeface="Verdana"/>
              </a:rPr>
              <a:t>N</a:t>
            </a:r>
            <a:r>
              <a:rPr sz="2500" b="1" spc="10" dirty="0">
                <a:latin typeface="Verdana"/>
                <a:cs typeface="Verdana"/>
              </a:rPr>
              <a:t> </a:t>
            </a:r>
            <a:r>
              <a:rPr sz="2500" b="1" spc="-5" dirty="0">
                <a:latin typeface="Verdana"/>
                <a:cs typeface="Verdana"/>
              </a:rPr>
              <a:t>TEN</a:t>
            </a:r>
            <a:r>
              <a:rPr sz="2500" b="1" spc="0" dirty="0">
                <a:latin typeface="Verdana"/>
                <a:cs typeface="Verdana"/>
              </a:rPr>
              <a:t>A</a:t>
            </a:r>
            <a:r>
              <a:rPr sz="2500" b="1" spc="-10" dirty="0">
                <a:latin typeface="Verdana"/>
                <a:cs typeface="Verdana"/>
              </a:rPr>
              <a:t>G</a:t>
            </a:r>
            <a:r>
              <a:rPr sz="2500" b="1" spc="-5" dirty="0">
                <a:latin typeface="Verdana"/>
                <a:cs typeface="Verdana"/>
              </a:rPr>
              <a:t>A</a:t>
            </a:r>
            <a:r>
              <a:rPr sz="2500" b="1" spc="-15" dirty="0">
                <a:latin typeface="Verdana"/>
                <a:cs typeface="Verdana"/>
              </a:rPr>
              <a:t> </a:t>
            </a:r>
            <a:r>
              <a:rPr sz="2500" b="1" spc="-5" dirty="0">
                <a:latin typeface="Verdana"/>
                <a:cs typeface="Verdana"/>
              </a:rPr>
              <a:t>KEPENDIDIK</a:t>
            </a:r>
            <a:r>
              <a:rPr sz="2500" b="1" dirty="0">
                <a:latin typeface="Verdana"/>
                <a:cs typeface="Verdana"/>
              </a:rPr>
              <a:t>A</a:t>
            </a:r>
            <a:r>
              <a:rPr sz="2500" b="1" spc="-5" dirty="0">
                <a:latin typeface="Verdana"/>
                <a:cs typeface="Verdana"/>
              </a:rPr>
              <a:t>N</a:t>
            </a:r>
            <a:endParaRPr sz="2500">
              <a:latin typeface="Verdana"/>
              <a:cs typeface="Verdan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682847"/>
              </p:ext>
            </p:extLst>
          </p:nvPr>
        </p:nvGraphicFramePr>
        <p:xfrm>
          <a:off x="4566539" y="3422650"/>
          <a:ext cx="4464557" cy="3083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7714"/>
                <a:gridCol w="597281"/>
                <a:gridCol w="670306"/>
                <a:gridCol w="883030"/>
                <a:gridCol w="1046226"/>
              </a:tblGrid>
              <a:tr h="7920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227965">
                        <a:lnSpc>
                          <a:spcPts val="131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W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AI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334645" marR="274955" indent="-85725">
                        <a:lnSpc>
                          <a:spcPts val="1060"/>
                        </a:lnSpc>
                        <a:spcBef>
                          <a:spcPts val="4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k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 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k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hir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0B633"/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107950" algn="ctr">
                        <a:lnSpc>
                          <a:spcPct val="98200"/>
                        </a:lnSpc>
                        <a:spcBef>
                          <a:spcPts val="465"/>
                        </a:spcBef>
                      </a:pP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Pe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w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ai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 p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0B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70485" marR="95250" indent="-3175" algn="ctr">
                        <a:lnSpc>
                          <a:spcPct val="973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w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ai 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H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0B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56540" marR="109855" indent="-173990">
                        <a:lnSpc>
                          <a:spcPts val="1250"/>
                        </a:lnSpc>
                      </a:pP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Pe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w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ai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K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0B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65735" marR="190500" indent="48260">
                        <a:lnSpc>
                          <a:spcPts val="1250"/>
                        </a:lnSpc>
                      </a:pP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J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mla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h 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Pe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w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ai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0B633"/>
                    </a:solidFill>
                  </a:tcPr>
                </a:tc>
              </a:tr>
              <a:tr h="385571">
                <a:tc>
                  <a:txBody>
                    <a:bodyPr/>
                    <a:lstStyle/>
                    <a:p>
                      <a:pPr marL="63500">
                        <a:lnSpc>
                          <a:spcPts val="1215"/>
                        </a:lnSpc>
                      </a:pP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ca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j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na</a:t>
                      </a:r>
                      <a:r>
                        <a:rPr sz="1100" b="1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S2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)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0B633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4CD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4CD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4CD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4CD"/>
                    </a:solidFill>
                  </a:tcPr>
                </a:tc>
              </a:tr>
              <a:tr h="385572">
                <a:tc>
                  <a:txBody>
                    <a:bodyPr/>
                    <a:lstStyle/>
                    <a:p>
                      <a:pPr marL="63500">
                        <a:lnSpc>
                          <a:spcPts val="1315"/>
                        </a:lnSpc>
                      </a:pP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j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na</a:t>
                      </a:r>
                      <a:r>
                        <a:rPr sz="1100" b="1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0B633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8"/>
                    </a:solidFill>
                  </a:tcPr>
                </a:tc>
                <a:tc>
                  <a:txBody>
                    <a:bodyPr/>
                    <a:lstStyle/>
                    <a:p>
                      <a:pPr marR="291465" algn="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-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8"/>
                    </a:solidFill>
                  </a:tcPr>
                </a:tc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-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8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8"/>
                    </a:solidFill>
                  </a:tcPr>
                </a:tc>
              </a:tr>
              <a:tr h="378206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ud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/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0B633"/>
                    </a:solidFill>
                  </a:tcPr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-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4CD"/>
                    </a:solidFill>
                  </a:tcPr>
                </a:tc>
                <a:tc>
                  <a:txBody>
                    <a:bodyPr/>
                    <a:lstStyle/>
                    <a:p>
                      <a:pPr marR="291465" algn="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4CD"/>
                    </a:solidFill>
                  </a:tcPr>
                </a:tc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-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4CD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4CD"/>
                    </a:solidFill>
                  </a:tcPr>
                </a:tc>
              </a:tr>
              <a:tr h="37834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2/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0B633"/>
                    </a:solidFill>
                  </a:tcPr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-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8"/>
                    </a:solidFill>
                  </a:tcPr>
                </a:tc>
                <a:tc>
                  <a:txBody>
                    <a:bodyPr/>
                    <a:lstStyle/>
                    <a:p>
                      <a:pPr marR="304800" algn="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-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8"/>
                    </a:solidFill>
                  </a:tcPr>
                </a:tc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-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8"/>
                    </a:solidFill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-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8"/>
                    </a:solidFill>
                  </a:tcPr>
                </a:tc>
              </a:tr>
              <a:tr h="378282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/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K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0B633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en-US" sz="1100" dirty="0" smtClean="0">
                          <a:latin typeface="Verdana"/>
                          <a:cs typeface="Verdana"/>
                        </a:rPr>
                        <a:t>3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4CD"/>
                    </a:solidFill>
                  </a:tcPr>
                </a:tc>
                <a:tc>
                  <a:txBody>
                    <a:bodyPr/>
                    <a:lstStyle/>
                    <a:p>
                      <a:pPr marR="291465" algn="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en-US" sz="1100" dirty="0" smtClean="0">
                          <a:latin typeface="Verdana"/>
                          <a:cs typeface="Verdana"/>
                        </a:rPr>
                        <a:t>7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4CD"/>
                    </a:solidFill>
                  </a:tcPr>
                </a:tc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-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4CD"/>
                    </a:solidFill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00" spc="-10" dirty="0" smtClean="0">
                          <a:latin typeface="Verdana"/>
                          <a:cs typeface="Verdana"/>
                        </a:rPr>
                        <a:t>9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4CD"/>
                    </a:solidFill>
                  </a:tcPr>
                </a:tc>
              </a:tr>
              <a:tr h="385571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J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mla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h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Sem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ua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0B633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100" dirty="0" smtClean="0">
                          <a:latin typeface="Verdana"/>
                          <a:cs typeface="Verdana"/>
                        </a:rPr>
                        <a:t>4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8"/>
                    </a:solidFill>
                  </a:tcPr>
                </a:tc>
                <a:tc>
                  <a:txBody>
                    <a:bodyPr/>
                    <a:lstStyle/>
                    <a:p>
                      <a:pPr marR="249554" algn="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100" spc="-10" dirty="0" smtClean="0">
                          <a:latin typeface="Verdana"/>
                          <a:cs typeface="Verdana"/>
                        </a:rPr>
                        <a:t>8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8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8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100" spc="-10" dirty="0" smtClean="0">
                          <a:latin typeface="Verdana"/>
                          <a:cs typeface="Verdana"/>
                        </a:rPr>
                        <a:t>11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996283"/>
              </p:ext>
            </p:extLst>
          </p:nvPr>
        </p:nvGraphicFramePr>
        <p:xfrm>
          <a:off x="0" y="3450921"/>
          <a:ext cx="4464557" cy="23270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7714"/>
                <a:gridCol w="700786"/>
                <a:gridCol w="685800"/>
                <a:gridCol w="764031"/>
                <a:gridCol w="1046226"/>
              </a:tblGrid>
              <a:tr h="7920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227965">
                        <a:lnSpc>
                          <a:spcPts val="1310"/>
                        </a:lnSpc>
                      </a:pPr>
                      <a:r>
                        <a:rPr sz="110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GURU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334645" marR="274955" indent="-85725">
                        <a:lnSpc>
                          <a:spcPts val="1060"/>
                        </a:lnSpc>
                        <a:spcBef>
                          <a:spcPts val="40"/>
                        </a:spcBef>
                      </a:pPr>
                      <a:r>
                        <a:rPr sz="900" b="1" dirty="0" err="1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sz="900" b="1" spc="-10" dirty="0" err="1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900" b="1" spc="-5" dirty="0" err="1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900" b="1" spc="5" dirty="0" err="1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</a:t>
                      </a:r>
                      <a:r>
                        <a:rPr sz="900" b="1" dirty="0" err="1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900" b="1" spc="5" dirty="0" err="1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</a:t>
                      </a:r>
                      <a:r>
                        <a:rPr sz="900" b="1" dirty="0" err="1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900" b="1" spc="-15" dirty="0" err="1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k</a:t>
                      </a:r>
                      <a:r>
                        <a:rPr sz="900" b="1" spc="-10" dirty="0" err="1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900" b="1" dirty="0" err="1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90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dirty="0" err="1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900" b="1" spc="-5" dirty="0" err="1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900" b="1" dirty="0" err="1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900" b="1" spc="-10" dirty="0" err="1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900" b="1" spc="10" dirty="0" err="1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k</a:t>
                      </a:r>
                      <a:r>
                        <a:rPr sz="900" b="1" spc="-5" dirty="0" err="1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hir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0B633"/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107950" algn="ctr">
                        <a:lnSpc>
                          <a:spcPct val="98200"/>
                        </a:lnSpc>
                        <a:spcBef>
                          <a:spcPts val="465"/>
                        </a:spcBef>
                      </a:pPr>
                      <a:endParaRPr lang="en-US" sz="1100" b="1" spc="5" dirty="0" smtClean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  <a:p>
                      <a:pPr marL="79375" marR="107950" algn="ctr">
                        <a:lnSpc>
                          <a:spcPct val="98200"/>
                        </a:lnSpc>
                        <a:spcBef>
                          <a:spcPts val="465"/>
                        </a:spcBef>
                      </a:pPr>
                      <a:r>
                        <a:rPr sz="1100" b="1" spc="5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Guru</a:t>
                      </a:r>
                      <a:r>
                        <a:rPr sz="110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10" dirty="0" err="1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1100" b="1" spc="5" dirty="0" err="1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100" b="1" dirty="0" err="1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tap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0B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70485" marR="95250" indent="-3175" algn="ctr">
                        <a:lnSpc>
                          <a:spcPct val="97300"/>
                        </a:lnSpc>
                      </a:pPr>
                      <a:r>
                        <a:rPr sz="110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Guru 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H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0B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256540" marR="109855" indent="-173990" algn="ctr">
                        <a:lnSpc>
                          <a:spcPts val="1250"/>
                        </a:lnSpc>
                      </a:pPr>
                      <a:r>
                        <a:rPr sz="1100" b="1" spc="5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Guru</a:t>
                      </a:r>
                      <a:endParaRPr sz="1100" b="1" spc="0" dirty="0" smtClean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  <a:p>
                      <a:pPr marL="256540" marR="109855" indent="-173990" algn="ctr">
                        <a:lnSpc>
                          <a:spcPts val="1250"/>
                        </a:lnSpc>
                      </a:pPr>
                      <a:r>
                        <a:rPr sz="1100" b="1" spc="-5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</a:t>
                      </a:r>
                      <a:r>
                        <a:rPr sz="1100" b="1" spc="5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sz="110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K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0B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65735" marR="190500" indent="48260" algn="ctr">
                        <a:lnSpc>
                          <a:spcPts val="1250"/>
                        </a:lnSpc>
                      </a:pPr>
                      <a:r>
                        <a:rPr sz="1100" b="1" spc="5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J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</a:t>
                      </a:r>
                      <a:r>
                        <a:rPr sz="1100" b="1" spc="5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mla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h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5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Guru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0B633"/>
                    </a:solidFill>
                  </a:tcPr>
                </a:tc>
              </a:tr>
              <a:tr h="385571">
                <a:tc>
                  <a:txBody>
                    <a:bodyPr/>
                    <a:lstStyle/>
                    <a:p>
                      <a:pPr marL="63500">
                        <a:lnSpc>
                          <a:spcPts val="1215"/>
                        </a:lnSpc>
                      </a:pP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ca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j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na</a:t>
                      </a:r>
                      <a:r>
                        <a:rPr sz="1100" b="1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S2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0B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dirty="0" smtClean="0">
                          <a:latin typeface="Verdana"/>
                          <a:cs typeface="Verdana"/>
                        </a:rPr>
                        <a:t>1</a:t>
                      </a:r>
                      <a:r>
                        <a:rPr lang="en-US" sz="1100" dirty="0" smtClean="0">
                          <a:latin typeface="Verdana"/>
                          <a:cs typeface="Verdana"/>
                        </a:rPr>
                        <a:t>1</a:t>
                      </a:r>
                      <a:endParaRPr sz="1100" dirty="0" smtClean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4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Verdana"/>
                          <a:cs typeface="Verdana"/>
                        </a:rPr>
                        <a:t>3</a:t>
                      </a:r>
                      <a:endParaRPr sz="1100" dirty="0" smtClean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4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dirty="0" smtClean="0">
                          <a:latin typeface="Verdana"/>
                          <a:cs typeface="Verdana"/>
                        </a:rPr>
                        <a:t>-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4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dirty="0" smtClean="0">
                          <a:latin typeface="Verdana"/>
                          <a:cs typeface="Verdana"/>
                        </a:rPr>
                        <a:t>1</a:t>
                      </a:r>
                      <a:r>
                        <a:rPr lang="en-US" sz="1100" dirty="0" smtClean="0">
                          <a:latin typeface="Verdana"/>
                          <a:cs typeface="Verdana"/>
                        </a:rPr>
                        <a:t>4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4CD"/>
                    </a:solidFill>
                  </a:tcPr>
                </a:tc>
              </a:tr>
              <a:tr h="385572">
                <a:tc>
                  <a:txBody>
                    <a:bodyPr/>
                    <a:lstStyle/>
                    <a:p>
                      <a:pPr marL="63500">
                        <a:lnSpc>
                          <a:spcPts val="1315"/>
                        </a:lnSpc>
                      </a:pP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j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na</a:t>
                      </a:r>
                      <a:r>
                        <a:rPr sz="1100" b="1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)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0B633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100" dirty="0" smtClean="0">
                          <a:latin typeface="Verdana"/>
                          <a:cs typeface="Verdana"/>
                        </a:rPr>
                        <a:t>24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8"/>
                    </a:solidFill>
                  </a:tcPr>
                </a:tc>
                <a:tc>
                  <a:txBody>
                    <a:bodyPr/>
                    <a:lstStyle/>
                    <a:p>
                      <a:pPr marR="291465" algn="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100" dirty="0" smtClean="0">
                          <a:latin typeface="Verdana"/>
                          <a:cs typeface="Verdana"/>
                        </a:rPr>
                        <a:t>7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8"/>
                    </a:solidFill>
                  </a:tcPr>
                </a:tc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-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8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100" dirty="0" smtClean="0">
                          <a:latin typeface="Verdana"/>
                          <a:cs typeface="Verdana"/>
                        </a:rPr>
                        <a:t>31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8"/>
                    </a:solidFill>
                  </a:tcPr>
                </a:tc>
              </a:tr>
              <a:tr h="378206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ud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/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0B633"/>
                    </a:solidFill>
                  </a:tcPr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en-US" sz="1100" dirty="0" smtClean="0">
                          <a:latin typeface="Verdana"/>
                          <a:cs typeface="Verdana"/>
                        </a:rPr>
                        <a:t>-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4CD"/>
                    </a:solidFill>
                  </a:tcPr>
                </a:tc>
                <a:tc>
                  <a:txBody>
                    <a:bodyPr/>
                    <a:lstStyle/>
                    <a:p>
                      <a:pPr marR="291465" algn="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-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4CD"/>
                    </a:solidFill>
                  </a:tcPr>
                </a:tc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-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4CD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en-US" sz="1100" dirty="0" smtClean="0">
                          <a:latin typeface="Verdana"/>
                          <a:cs typeface="Verdana"/>
                        </a:rPr>
                        <a:t>-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4CD"/>
                    </a:solidFill>
                  </a:tcPr>
                </a:tc>
              </a:tr>
              <a:tr h="385571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J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mla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h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Sem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ua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0B633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100" dirty="0" smtClean="0">
                          <a:latin typeface="Verdana"/>
                          <a:cs typeface="Verdana"/>
                        </a:rPr>
                        <a:t>35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8"/>
                    </a:solidFill>
                  </a:tcPr>
                </a:tc>
                <a:tc>
                  <a:txBody>
                    <a:bodyPr/>
                    <a:lstStyle/>
                    <a:p>
                      <a:pPr marR="249554" algn="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100" spc="-10" dirty="0" smtClean="0">
                          <a:latin typeface="Verdana"/>
                          <a:cs typeface="Verdana"/>
                        </a:rPr>
                        <a:t>1</a:t>
                      </a:r>
                      <a:r>
                        <a:rPr lang="en-US" sz="1100" spc="-10" dirty="0" smtClean="0">
                          <a:latin typeface="Verdana"/>
                          <a:cs typeface="Verdana"/>
                        </a:rPr>
                        <a:t>0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dirty="0" smtClean="0">
                          <a:latin typeface="Verdana"/>
                          <a:cs typeface="Verdana"/>
                        </a:rPr>
                        <a:t>-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8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100" spc="-10" dirty="0" smtClean="0">
                          <a:latin typeface="Verdana"/>
                          <a:cs typeface="Verdana"/>
                        </a:rPr>
                        <a:t>4</a:t>
                      </a:r>
                      <a:r>
                        <a:rPr lang="en-US" sz="1100" spc="-10" dirty="0" smtClean="0">
                          <a:latin typeface="Verdana"/>
                          <a:cs typeface="Verdana"/>
                        </a:rPr>
                        <a:t>5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8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38" y="922403"/>
            <a:ext cx="3761462" cy="25076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922403"/>
            <a:ext cx="3759896" cy="2506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549655"/>
            <a:ext cx="7263130" cy="430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latin typeface="Verdana"/>
                <a:cs typeface="Verdana"/>
              </a:rPr>
              <a:t>FOR</a:t>
            </a:r>
            <a:r>
              <a:rPr sz="2800" b="1" spc="15" dirty="0">
                <a:latin typeface="Verdana"/>
                <a:cs typeface="Verdana"/>
              </a:rPr>
              <a:t>M</a:t>
            </a:r>
            <a:r>
              <a:rPr sz="2800" b="1" dirty="0">
                <a:latin typeface="Verdana"/>
                <a:cs typeface="Verdana"/>
              </a:rPr>
              <a:t>ASI</a:t>
            </a:r>
            <a:r>
              <a:rPr sz="2800" b="1" spc="-60" dirty="0">
                <a:latin typeface="Verdana"/>
                <a:cs typeface="Verdana"/>
              </a:rPr>
              <a:t> </a:t>
            </a:r>
            <a:r>
              <a:rPr sz="2800" b="1" dirty="0">
                <a:latin typeface="Verdana"/>
                <a:cs typeface="Verdana"/>
              </a:rPr>
              <a:t>SIS</a:t>
            </a:r>
            <a:r>
              <a:rPr sz="2800" b="1" spc="15" dirty="0">
                <a:latin typeface="Verdana"/>
                <a:cs typeface="Verdana"/>
              </a:rPr>
              <a:t>W</a:t>
            </a:r>
            <a:r>
              <a:rPr sz="2800" b="1" spc="5" dirty="0">
                <a:latin typeface="Verdana"/>
                <a:cs typeface="Verdana"/>
              </a:rPr>
              <a:t>A</a:t>
            </a:r>
            <a:r>
              <a:rPr sz="2800" b="1" spc="-40" dirty="0">
                <a:latin typeface="Verdana"/>
                <a:cs typeface="Verdana"/>
              </a:rPr>
              <a:t> </a:t>
            </a:r>
            <a:r>
              <a:rPr sz="2800" b="1" dirty="0">
                <a:latin typeface="Verdana"/>
                <a:cs typeface="Verdana"/>
              </a:rPr>
              <a:t>SM</a:t>
            </a:r>
            <a:r>
              <a:rPr sz="2800" b="1" spc="10" dirty="0">
                <a:latin typeface="Verdana"/>
                <a:cs typeface="Verdana"/>
              </a:rPr>
              <a:t>A</a:t>
            </a:r>
            <a:r>
              <a:rPr sz="2800" b="1" spc="5" dirty="0">
                <a:latin typeface="Verdana"/>
                <a:cs typeface="Verdana"/>
              </a:rPr>
              <a:t>N</a:t>
            </a:r>
            <a:r>
              <a:rPr sz="2800" b="1" spc="-20" dirty="0">
                <a:latin typeface="Verdana"/>
                <a:cs typeface="Verdana"/>
              </a:rPr>
              <a:t> </a:t>
            </a:r>
            <a:r>
              <a:rPr sz="2800" b="1" spc="5" dirty="0" smtClean="0">
                <a:latin typeface="Verdana"/>
                <a:cs typeface="Verdana"/>
              </a:rPr>
              <a:t>56</a:t>
            </a:r>
            <a:r>
              <a:rPr sz="2800" b="1" dirty="0" smtClean="0">
                <a:latin typeface="Verdana"/>
                <a:cs typeface="Verdana"/>
              </a:rPr>
              <a:t> </a:t>
            </a:r>
            <a:r>
              <a:rPr sz="2800" b="1" dirty="0">
                <a:latin typeface="Verdana"/>
                <a:cs typeface="Verdana"/>
              </a:rPr>
              <a:t>J</a:t>
            </a:r>
            <a:r>
              <a:rPr sz="2800" b="1" spc="5" dirty="0">
                <a:latin typeface="Verdana"/>
                <a:cs typeface="Verdana"/>
              </a:rPr>
              <a:t>AKA</a:t>
            </a:r>
            <a:r>
              <a:rPr sz="2800" b="1" spc="20" dirty="0">
                <a:latin typeface="Verdana"/>
                <a:cs typeface="Verdana"/>
              </a:rPr>
              <a:t>R</a:t>
            </a:r>
            <a:r>
              <a:rPr sz="2800" b="1" spc="5" dirty="0">
                <a:latin typeface="Verdana"/>
                <a:cs typeface="Verdana"/>
              </a:rPr>
              <a:t>TA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03754" y="3526026"/>
            <a:ext cx="1199515" cy="600075"/>
          </a:xfrm>
          <a:custGeom>
            <a:avLst/>
            <a:gdLst/>
            <a:ahLst/>
            <a:cxnLst/>
            <a:rect l="l" t="t" r="r" b="b"/>
            <a:pathLst>
              <a:path w="1199514" h="600075">
                <a:moveTo>
                  <a:pt x="1139190" y="0"/>
                </a:moveTo>
                <a:lnTo>
                  <a:pt x="59943" y="0"/>
                </a:lnTo>
                <a:lnTo>
                  <a:pt x="36593" y="4704"/>
                </a:lnTo>
                <a:lnTo>
                  <a:pt x="17541" y="17541"/>
                </a:lnTo>
                <a:lnTo>
                  <a:pt x="4704" y="36593"/>
                </a:lnTo>
                <a:lnTo>
                  <a:pt x="0" y="59944"/>
                </a:lnTo>
                <a:lnTo>
                  <a:pt x="0" y="539623"/>
                </a:lnTo>
                <a:lnTo>
                  <a:pt x="4704" y="562973"/>
                </a:lnTo>
                <a:lnTo>
                  <a:pt x="17541" y="582025"/>
                </a:lnTo>
                <a:lnTo>
                  <a:pt x="36593" y="594862"/>
                </a:lnTo>
                <a:lnTo>
                  <a:pt x="59943" y="599567"/>
                </a:lnTo>
                <a:lnTo>
                  <a:pt x="1139190" y="599567"/>
                </a:lnTo>
                <a:lnTo>
                  <a:pt x="1162540" y="594862"/>
                </a:lnTo>
                <a:lnTo>
                  <a:pt x="1181592" y="582025"/>
                </a:lnTo>
                <a:lnTo>
                  <a:pt x="1194429" y="562973"/>
                </a:lnTo>
                <a:lnTo>
                  <a:pt x="1199133" y="539623"/>
                </a:lnTo>
                <a:lnTo>
                  <a:pt x="1199133" y="59944"/>
                </a:lnTo>
                <a:lnTo>
                  <a:pt x="1194429" y="36593"/>
                </a:lnTo>
                <a:lnTo>
                  <a:pt x="1181592" y="17541"/>
                </a:lnTo>
                <a:lnTo>
                  <a:pt x="1162540" y="4704"/>
                </a:lnTo>
                <a:lnTo>
                  <a:pt x="1139190" y="0"/>
                </a:lnTo>
                <a:close/>
              </a:path>
            </a:pathLst>
          </a:custGeom>
          <a:solidFill>
            <a:srgbClr val="A0B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82417" y="3533266"/>
            <a:ext cx="1199515" cy="600075"/>
          </a:xfrm>
          <a:custGeom>
            <a:avLst/>
            <a:gdLst/>
            <a:ahLst/>
            <a:cxnLst/>
            <a:rect l="l" t="t" r="r" b="b"/>
            <a:pathLst>
              <a:path w="1199514" h="600075">
                <a:moveTo>
                  <a:pt x="0" y="59944"/>
                </a:moveTo>
                <a:lnTo>
                  <a:pt x="4704" y="36593"/>
                </a:lnTo>
                <a:lnTo>
                  <a:pt x="17541" y="17541"/>
                </a:lnTo>
                <a:lnTo>
                  <a:pt x="36593" y="4704"/>
                </a:lnTo>
                <a:lnTo>
                  <a:pt x="59943" y="0"/>
                </a:lnTo>
                <a:lnTo>
                  <a:pt x="1139190" y="0"/>
                </a:lnTo>
                <a:lnTo>
                  <a:pt x="1162540" y="4704"/>
                </a:lnTo>
                <a:lnTo>
                  <a:pt x="1181592" y="17541"/>
                </a:lnTo>
                <a:lnTo>
                  <a:pt x="1194429" y="36593"/>
                </a:lnTo>
                <a:lnTo>
                  <a:pt x="1199133" y="59944"/>
                </a:lnTo>
                <a:lnTo>
                  <a:pt x="1199133" y="539623"/>
                </a:lnTo>
                <a:lnTo>
                  <a:pt x="1194429" y="562973"/>
                </a:lnTo>
                <a:lnTo>
                  <a:pt x="1181592" y="582025"/>
                </a:lnTo>
                <a:lnTo>
                  <a:pt x="1162540" y="594862"/>
                </a:lnTo>
                <a:lnTo>
                  <a:pt x="1139190" y="599567"/>
                </a:lnTo>
                <a:lnTo>
                  <a:pt x="59943" y="599567"/>
                </a:lnTo>
                <a:lnTo>
                  <a:pt x="36593" y="594862"/>
                </a:lnTo>
                <a:lnTo>
                  <a:pt x="17541" y="582025"/>
                </a:lnTo>
                <a:lnTo>
                  <a:pt x="4704" y="562973"/>
                </a:lnTo>
                <a:lnTo>
                  <a:pt x="0" y="539623"/>
                </a:lnTo>
                <a:lnTo>
                  <a:pt x="0" y="5994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03754" y="3562857"/>
            <a:ext cx="1155700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spc="-5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15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1500" spc="10" dirty="0" smtClean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500" spc="5" dirty="0" smtClean="0">
                <a:solidFill>
                  <a:srgbClr val="FFFFFF"/>
                </a:solidFill>
                <a:latin typeface="Verdana"/>
                <a:cs typeface="Verdana"/>
              </a:rPr>
              <a:t>68</a:t>
            </a:r>
            <a:r>
              <a:rPr lang="en-US" sz="1500" spc="5" dirty="0" smtClean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1500" spc="-5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spc="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81552" y="2453894"/>
            <a:ext cx="480059" cy="1379220"/>
          </a:xfrm>
          <a:custGeom>
            <a:avLst/>
            <a:gdLst/>
            <a:ahLst/>
            <a:cxnLst/>
            <a:rect l="l" t="t" r="r" b="b"/>
            <a:pathLst>
              <a:path w="480060" h="1379220">
                <a:moveTo>
                  <a:pt x="0" y="1379092"/>
                </a:moveTo>
                <a:lnTo>
                  <a:pt x="479806" y="0"/>
                </a:lnTo>
              </a:path>
            </a:pathLst>
          </a:custGeom>
          <a:ln w="19050">
            <a:solidFill>
              <a:srgbClr val="7E9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61358" y="2154047"/>
            <a:ext cx="1199515" cy="600075"/>
          </a:xfrm>
          <a:custGeom>
            <a:avLst/>
            <a:gdLst/>
            <a:ahLst/>
            <a:cxnLst/>
            <a:rect l="l" t="t" r="r" b="b"/>
            <a:pathLst>
              <a:path w="1199514" h="600075">
                <a:moveTo>
                  <a:pt x="1139189" y="0"/>
                </a:moveTo>
                <a:lnTo>
                  <a:pt x="59943" y="0"/>
                </a:lnTo>
                <a:lnTo>
                  <a:pt x="36593" y="4722"/>
                </a:lnTo>
                <a:lnTo>
                  <a:pt x="17541" y="17589"/>
                </a:lnTo>
                <a:lnTo>
                  <a:pt x="4704" y="36647"/>
                </a:lnTo>
                <a:lnTo>
                  <a:pt x="0" y="59943"/>
                </a:lnTo>
                <a:lnTo>
                  <a:pt x="0" y="539750"/>
                </a:lnTo>
                <a:lnTo>
                  <a:pt x="4704" y="563046"/>
                </a:lnTo>
                <a:lnTo>
                  <a:pt x="17541" y="582104"/>
                </a:lnTo>
                <a:lnTo>
                  <a:pt x="36593" y="594971"/>
                </a:lnTo>
                <a:lnTo>
                  <a:pt x="59943" y="599693"/>
                </a:lnTo>
                <a:lnTo>
                  <a:pt x="1139189" y="599693"/>
                </a:lnTo>
                <a:lnTo>
                  <a:pt x="1162540" y="594971"/>
                </a:lnTo>
                <a:lnTo>
                  <a:pt x="1181592" y="582104"/>
                </a:lnTo>
                <a:lnTo>
                  <a:pt x="1194429" y="563046"/>
                </a:lnTo>
                <a:lnTo>
                  <a:pt x="1199133" y="539750"/>
                </a:lnTo>
                <a:lnTo>
                  <a:pt x="1199133" y="59943"/>
                </a:lnTo>
                <a:lnTo>
                  <a:pt x="1194429" y="36647"/>
                </a:lnTo>
                <a:lnTo>
                  <a:pt x="1181592" y="17589"/>
                </a:lnTo>
                <a:lnTo>
                  <a:pt x="1162540" y="4722"/>
                </a:lnTo>
                <a:lnTo>
                  <a:pt x="1139189" y="0"/>
                </a:lnTo>
                <a:close/>
              </a:path>
            </a:pathLst>
          </a:custGeom>
          <a:solidFill>
            <a:srgbClr val="A0B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61358" y="2154047"/>
            <a:ext cx="1199515" cy="600075"/>
          </a:xfrm>
          <a:custGeom>
            <a:avLst/>
            <a:gdLst/>
            <a:ahLst/>
            <a:cxnLst/>
            <a:rect l="l" t="t" r="r" b="b"/>
            <a:pathLst>
              <a:path w="1199514" h="600075">
                <a:moveTo>
                  <a:pt x="0" y="59943"/>
                </a:moveTo>
                <a:lnTo>
                  <a:pt x="4704" y="36647"/>
                </a:lnTo>
                <a:lnTo>
                  <a:pt x="17541" y="17589"/>
                </a:lnTo>
                <a:lnTo>
                  <a:pt x="36593" y="4722"/>
                </a:lnTo>
                <a:lnTo>
                  <a:pt x="59943" y="0"/>
                </a:lnTo>
                <a:lnTo>
                  <a:pt x="1139189" y="0"/>
                </a:lnTo>
                <a:lnTo>
                  <a:pt x="1162540" y="4722"/>
                </a:lnTo>
                <a:lnTo>
                  <a:pt x="1181592" y="17589"/>
                </a:lnTo>
                <a:lnTo>
                  <a:pt x="1194429" y="36647"/>
                </a:lnTo>
                <a:lnTo>
                  <a:pt x="1199133" y="59943"/>
                </a:lnTo>
                <a:lnTo>
                  <a:pt x="1199133" y="539750"/>
                </a:lnTo>
                <a:lnTo>
                  <a:pt x="1194429" y="563046"/>
                </a:lnTo>
                <a:lnTo>
                  <a:pt x="1181592" y="582104"/>
                </a:lnTo>
                <a:lnTo>
                  <a:pt x="1162540" y="594971"/>
                </a:lnTo>
                <a:lnTo>
                  <a:pt x="1139189" y="599693"/>
                </a:lnTo>
                <a:lnTo>
                  <a:pt x="59943" y="599693"/>
                </a:lnTo>
                <a:lnTo>
                  <a:pt x="36593" y="594971"/>
                </a:lnTo>
                <a:lnTo>
                  <a:pt x="17541" y="582104"/>
                </a:lnTo>
                <a:lnTo>
                  <a:pt x="4704" y="563046"/>
                </a:lnTo>
                <a:lnTo>
                  <a:pt x="0" y="539750"/>
                </a:lnTo>
                <a:lnTo>
                  <a:pt x="0" y="5994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83202" y="2183257"/>
            <a:ext cx="1155700" cy="52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endParaRPr sz="15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1500" spc="10" dirty="0" smtClean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lang="en-US" sz="1500" spc="5" dirty="0" smtClean="0">
                <a:solidFill>
                  <a:srgbClr val="FFFFFF"/>
                </a:solidFill>
                <a:latin typeface="Verdana"/>
                <a:cs typeface="Verdana"/>
              </a:rPr>
              <a:t>179</a:t>
            </a:r>
            <a:r>
              <a:rPr sz="1500" spc="-5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spc="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60491" y="2109089"/>
            <a:ext cx="480059" cy="344805"/>
          </a:xfrm>
          <a:custGeom>
            <a:avLst/>
            <a:gdLst/>
            <a:ahLst/>
            <a:cxnLst/>
            <a:rect l="l" t="t" r="r" b="b"/>
            <a:pathLst>
              <a:path w="480060" h="344805">
                <a:moveTo>
                  <a:pt x="0" y="344805"/>
                </a:moveTo>
                <a:lnTo>
                  <a:pt x="479806" y="0"/>
                </a:lnTo>
              </a:path>
            </a:pathLst>
          </a:custGeom>
          <a:ln w="19050">
            <a:solidFill>
              <a:srgbClr val="91A4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40297" y="1809242"/>
            <a:ext cx="1199515" cy="600075"/>
          </a:xfrm>
          <a:custGeom>
            <a:avLst/>
            <a:gdLst/>
            <a:ahLst/>
            <a:cxnLst/>
            <a:rect l="l" t="t" r="r" b="b"/>
            <a:pathLst>
              <a:path w="1199515" h="600075">
                <a:moveTo>
                  <a:pt x="1139190" y="0"/>
                </a:moveTo>
                <a:lnTo>
                  <a:pt x="59943" y="0"/>
                </a:lnTo>
                <a:lnTo>
                  <a:pt x="36593" y="4724"/>
                </a:lnTo>
                <a:lnTo>
                  <a:pt x="17541" y="17605"/>
                </a:lnTo>
                <a:lnTo>
                  <a:pt x="4704" y="36701"/>
                </a:lnTo>
                <a:lnTo>
                  <a:pt x="0" y="60071"/>
                </a:lnTo>
                <a:lnTo>
                  <a:pt x="0" y="539750"/>
                </a:lnTo>
                <a:lnTo>
                  <a:pt x="4704" y="563046"/>
                </a:lnTo>
                <a:lnTo>
                  <a:pt x="17541" y="582104"/>
                </a:lnTo>
                <a:lnTo>
                  <a:pt x="36593" y="594971"/>
                </a:lnTo>
                <a:lnTo>
                  <a:pt x="59943" y="599694"/>
                </a:lnTo>
                <a:lnTo>
                  <a:pt x="1139190" y="599694"/>
                </a:lnTo>
                <a:lnTo>
                  <a:pt x="1162540" y="594971"/>
                </a:lnTo>
                <a:lnTo>
                  <a:pt x="1181592" y="582104"/>
                </a:lnTo>
                <a:lnTo>
                  <a:pt x="1194429" y="563046"/>
                </a:lnTo>
                <a:lnTo>
                  <a:pt x="1199133" y="539750"/>
                </a:lnTo>
                <a:lnTo>
                  <a:pt x="1199133" y="60071"/>
                </a:lnTo>
                <a:lnTo>
                  <a:pt x="1194429" y="36701"/>
                </a:lnTo>
                <a:lnTo>
                  <a:pt x="1181592" y="17605"/>
                </a:lnTo>
                <a:lnTo>
                  <a:pt x="1162540" y="4724"/>
                </a:lnTo>
                <a:lnTo>
                  <a:pt x="1139190" y="0"/>
                </a:lnTo>
                <a:close/>
              </a:path>
            </a:pathLst>
          </a:custGeom>
          <a:solidFill>
            <a:srgbClr val="A0B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40297" y="1809242"/>
            <a:ext cx="1199515" cy="600075"/>
          </a:xfrm>
          <a:custGeom>
            <a:avLst/>
            <a:gdLst/>
            <a:ahLst/>
            <a:cxnLst/>
            <a:rect l="l" t="t" r="r" b="b"/>
            <a:pathLst>
              <a:path w="1199515" h="600075">
                <a:moveTo>
                  <a:pt x="0" y="60071"/>
                </a:moveTo>
                <a:lnTo>
                  <a:pt x="4704" y="36701"/>
                </a:lnTo>
                <a:lnTo>
                  <a:pt x="17541" y="17605"/>
                </a:lnTo>
                <a:lnTo>
                  <a:pt x="36593" y="4724"/>
                </a:lnTo>
                <a:lnTo>
                  <a:pt x="59943" y="0"/>
                </a:lnTo>
                <a:lnTo>
                  <a:pt x="1139190" y="0"/>
                </a:lnTo>
                <a:lnTo>
                  <a:pt x="1162540" y="4724"/>
                </a:lnTo>
                <a:lnTo>
                  <a:pt x="1181592" y="17605"/>
                </a:lnTo>
                <a:lnTo>
                  <a:pt x="1194429" y="36701"/>
                </a:lnTo>
                <a:lnTo>
                  <a:pt x="1199133" y="60071"/>
                </a:lnTo>
                <a:lnTo>
                  <a:pt x="1199133" y="539750"/>
                </a:lnTo>
                <a:lnTo>
                  <a:pt x="1194429" y="563046"/>
                </a:lnTo>
                <a:lnTo>
                  <a:pt x="1181592" y="582104"/>
                </a:lnTo>
                <a:lnTo>
                  <a:pt x="1162540" y="594971"/>
                </a:lnTo>
                <a:lnTo>
                  <a:pt x="1139190" y="599694"/>
                </a:lnTo>
                <a:lnTo>
                  <a:pt x="59943" y="599694"/>
                </a:lnTo>
                <a:lnTo>
                  <a:pt x="36593" y="594971"/>
                </a:lnTo>
                <a:lnTo>
                  <a:pt x="17541" y="582104"/>
                </a:lnTo>
                <a:lnTo>
                  <a:pt x="4704" y="563046"/>
                </a:lnTo>
                <a:lnTo>
                  <a:pt x="0" y="539750"/>
                </a:lnTo>
                <a:lnTo>
                  <a:pt x="0" y="60071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31025" y="1838197"/>
            <a:ext cx="1208787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500" spc="-15" dirty="0" smtClean="0">
                <a:solidFill>
                  <a:srgbClr val="FFFFFF"/>
                </a:solidFill>
                <a:latin typeface="Verdana"/>
                <a:cs typeface="Verdana"/>
              </a:rPr>
              <a:t>MI</a:t>
            </a:r>
            <a:r>
              <a:rPr lang="en-US" sz="1500" spc="-15" dirty="0" smtClean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500" spc="5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15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1500" spc="10" dirty="0" smtClean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lang="en-US" sz="1500" spc="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lang="en-US" sz="1500" spc="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30" dirty="0" err="1" smtClean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500" spc="10" dirty="0" err="1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15" dirty="0" err="1" smtClean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500" spc="5" dirty="0" err="1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10" dirty="0" err="1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60491" y="2453894"/>
            <a:ext cx="480059" cy="344805"/>
          </a:xfrm>
          <a:custGeom>
            <a:avLst/>
            <a:gdLst/>
            <a:ahLst/>
            <a:cxnLst/>
            <a:rect l="l" t="t" r="r" b="b"/>
            <a:pathLst>
              <a:path w="480060" h="344805">
                <a:moveTo>
                  <a:pt x="0" y="0"/>
                </a:moveTo>
                <a:lnTo>
                  <a:pt x="479806" y="344804"/>
                </a:lnTo>
              </a:path>
            </a:pathLst>
          </a:custGeom>
          <a:ln w="19050">
            <a:solidFill>
              <a:srgbClr val="91A4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40297" y="2498851"/>
            <a:ext cx="1199515" cy="600075"/>
          </a:xfrm>
          <a:custGeom>
            <a:avLst/>
            <a:gdLst/>
            <a:ahLst/>
            <a:cxnLst/>
            <a:rect l="l" t="t" r="r" b="b"/>
            <a:pathLst>
              <a:path w="1199515" h="600075">
                <a:moveTo>
                  <a:pt x="1139190" y="0"/>
                </a:moveTo>
                <a:lnTo>
                  <a:pt x="59943" y="0"/>
                </a:lnTo>
                <a:lnTo>
                  <a:pt x="36593" y="4704"/>
                </a:lnTo>
                <a:lnTo>
                  <a:pt x="17541" y="17541"/>
                </a:lnTo>
                <a:lnTo>
                  <a:pt x="4704" y="36593"/>
                </a:lnTo>
                <a:lnTo>
                  <a:pt x="0" y="59944"/>
                </a:lnTo>
                <a:lnTo>
                  <a:pt x="0" y="539623"/>
                </a:lnTo>
                <a:lnTo>
                  <a:pt x="4704" y="562973"/>
                </a:lnTo>
                <a:lnTo>
                  <a:pt x="17541" y="582025"/>
                </a:lnTo>
                <a:lnTo>
                  <a:pt x="36593" y="594862"/>
                </a:lnTo>
                <a:lnTo>
                  <a:pt x="59943" y="599567"/>
                </a:lnTo>
                <a:lnTo>
                  <a:pt x="1139190" y="599567"/>
                </a:lnTo>
                <a:lnTo>
                  <a:pt x="1162540" y="594862"/>
                </a:lnTo>
                <a:lnTo>
                  <a:pt x="1181592" y="582025"/>
                </a:lnTo>
                <a:lnTo>
                  <a:pt x="1194429" y="562973"/>
                </a:lnTo>
                <a:lnTo>
                  <a:pt x="1199133" y="539623"/>
                </a:lnTo>
                <a:lnTo>
                  <a:pt x="1199133" y="59944"/>
                </a:lnTo>
                <a:lnTo>
                  <a:pt x="1194429" y="36593"/>
                </a:lnTo>
                <a:lnTo>
                  <a:pt x="1181592" y="17541"/>
                </a:lnTo>
                <a:lnTo>
                  <a:pt x="1162540" y="4704"/>
                </a:lnTo>
                <a:lnTo>
                  <a:pt x="1139190" y="0"/>
                </a:lnTo>
                <a:close/>
              </a:path>
            </a:pathLst>
          </a:custGeom>
          <a:solidFill>
            <a:srgbClr val="A0B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40297" y="2498851"/>
            <a:ext cx="1199515" cy="600075"/>
          </a:xfrm>
          <a:custGeom>
            <a:avLst/>
            <a:gdLst/>
            <a:ahLst/>
            <a:cxnLst/>
            <a:rect l="l" t="t" r="r" b="b"/>
            <a:pathLst>
              <a:path w="1199515" h="600075">
                <a:moveTo>
                  <a:pt x="0" y="59944"/>
                </a:moveTo>
                <a:lnTo>
                  <a:pt x="4704" y="36593"/>
                </a:lnTo>
                <a:lnTo>
                  <a:pt x="17541" y="17541"/>
                </a:lnTo>
                <a:lnTo>
                  <a:pt x="36593" y="4704"/>
                </a:lnTo>
                <a:lnTo>
                  <a:pt x="59943" y="0"/>
                </a:lnTo>
                <a:lnTo>
                  <a:pt x="1139190" y="0"/>
                </a:lnTo>
                <a:lnTo>
                  <a:pt x="1162540" y="4704"/>
                </a:lnTo>
                <a:lnTo>
                  <a:pt x="1181592" y="17541"/>
                </a:lnTo>
                <a:lnTo>
                  <a:pt x="1194429" y="36593"/>
                </a:lnTo>
                <a:lnTo>
                  <a:pt x="1199133" y="59944"/>
                </a:lnTo>
                <a:lnTo>
                  <a:pt x="1199133" y="539623"/>
                </a:lnTo>
                <a:lnTo>
                  <a:pt x="1194429" y="562973"/>
                </a:lnTo>
                <a:lnTo>
                  <a:pt x="1181592" y="582025"/>
                </a:lnTo>
                <a:lnTo>
                  <a:pt x="1162540" y="594862"/>
                </a:lnTo>
                <a:lnTo>
                  <a:pt x="1139190" y="599567"/>
                </a:lnTo>
                <a:lnTo>
                  <a:pt x="59943" y="599567"/>
                </a:lnTo>
                <a:lnTo>
                  <a:pt x="36593" y="594862"/>
                </a:lnTo>
                <a:lnTo>
                  <a:pt x="17541" y="582025"/>
                </a:lnTo>
                <a:lnTo>
                  <a:pt x="4704" y="562973"/>
                </a:lnTo>
                <a:lnTo>
                  <a:pt x="0" y="539623"/>
                </a:lnTo>
                <a:lnTo>
                  <a:pt x="0" y="59944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940550" y="2528061"/>
            <a:ext cx="1189991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1500" spc="-15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1500" spc="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500" spc="5" dirty="0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5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5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500" spc="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lang="en-US" sz="1500" spc="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30" dirty="0" err="1" smtClean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500" spc="10" dirty="0" err="1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15" dirty="0" err="1" smtClean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500" spc="5" dirty="0" err="1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10" dirty="0" err="1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81552" y="3832986"/>
            <a:ext cx="480059" cy="0"/>
          </a:xfrm>
          <a:custGeom>
            <a:avLst/>
            <a:gdLst/>
            <a:ahLst/>
            <a:cxnLst/>
            <a:rect l="l" t="t" r="r" b="b"/>
            <a:pathLst>
              <a:path w="480060">
                <a:moveTo>
                  <a:pt x="0" y="0"/>
                </a:moveTo>
                <a:lnTo>
                  <a:pt x="479806" y="0"/>
                </a:lnTo>
              </a:path>
            </a:pathLst>
          </a:custGeom>
          <a:ln w="19050">
            <a:solidFill>
              <a:srgbClr val="7E9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61358" y="3533266"/>
            <a:ext cx="1199515" cy="600075"/>
          </a:xfrm>
          <a:custGeom>
            <a:avLst/>
            <a:gdLst/>
            <a:ahLst/>
            <a:cxnLst/>
            <a:rect l="l" t="t" r="r" b="b"/>
            <a:pathLst>
              <a:path w="1199514" h="600075">
                <a:moveTo>
                  <a:pt x="1139189" y="0"/>
                </a:moveTo>
                <a:lnTo>
                  <a:pt x="59943" y="0"/>
                </a:lnTo>
                <a:lnTo>
                  <a:pt x="36593" y="4704"/>
                </a:lnTo>
                <a:lnTo>
                  <a:pt x="17541" y="17541"/>
                </a:lnTo>
                <a:lnTo>
                  <a:pt x="4704" y="36593"/>
                </a:lnTo>
                <a:lnTo>
                  <a:pt x="0" y="59944"/>
                </a:lnTo>
                <a:lnTo>
                  <a:pt x="0" y="539623"/>
                </a:lnTo>
                <a:lnTo>
                  <a:pt x="4704" y="562973"/>
                </a:lnTo>
                <a:lnTo>
                  <a:pt x="17541" y="582025"/>
                </a:lnTo>
                <a:lnTo>
                  <a:pt x="36593" y="594862"/>
                </a:lnTo>
                <a:lnTo>
                  <a:pt x="59943" y="599567"/>
                </a:lnTo>
                <a:lnTo>
                  <a:pt x="1139189" y="599567"/>
                </a:lnTo>
                <a:lnTo>
                  <a:pt x="1162540" y="594862"/>
                </a:lnTo>
                <a:lnTo>
                  <a:pt x="1181592" y="582025"/>
                </a:lnTo>
                <a:lnTo>
                  <a:pt x="1194429" y="562973"/>
                </a:lnTo>
                <a:lnTo>
                  <a:pt x="1199133" y="539623"/>
                </a:lnTo>
                <a:lnTo>
                  <a:pt x="1199133" y="59944"/>
                </a:lnTo>
                <a:lnTo>
                  <a:pt x="1194429" y="36593"/>
                </a:lnTo>
                <a:lnTo>
                  <a:pt x="1181592" y="17541"/>
                </a:lnTo>
                <a:lnTo>
                  <a:pt x="1162540" y="4704"/>
                </a:lnTo>
                <a:lnTo>
                  <a:pt x="1139189" y="0"/>
                </a:lnTo>
                <a:close/>
              </a:path>
            </a:pathLst>
          </a:custGeom>
          <a:solidFill>
            <a:srgbClr val="A0B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61358" y="3533266"/>
            <a:ext cx="1199515" cy="600075"/>
          </a:xfrm>
          <a:custGeom>
            <a:avLst/>
            <a:gdLst/>
            <a:ahLst/>
            <a:cxnLst/>
            <a:rect l="l" t="t" r="r" b="b"/>
            <a:pathLst>
              <a:path w="1199514" h="600075">
                <a:moveTo>
                  <a:pt x="0" y="59944"/>
                </a:moveTo>
                <a:lnTo>
                  <a:pt x="4704" y="36593"/>
                </a:lnTo>
                <a:lnTo>
                  <a:pt x="17541" y="17541"/>
                </a:lnTo>
                <a:lnTo>
                  <a:pt x="36593" y="4704"/>
                </a:lnTo>
                <a:lnTo>
                  <a:pt x="59943" y="0"/>
                </a:lnTo>
                <a:lnTo>
                  <a:pt x="1139189" y="0"/>
                </a:lnTo>
                <a:lnTo>
                  <a:pt x="1162540" y="4704"/>
                </a:lnTo>
                <a:lnTo>
                  <a:pt x="1181592" y="17541"/>
                </a:lnTo>
                <a:lnTo>
                  <a:pt x="1194429" y="36593"/>
                </a:lnTo>
                <a:lnTo>
                  <a:pt x="1199133" y="59944"/>
                </a:lnTo>
                <a:lnTo>
                  <a:pt x="1199133" y="539623"/>
                </a:lnTo>
                <a:lnTo>
                  <a:pt x="1194429" y="562973"/>
                </a:lnTo>
                <a:lnTo>
                  <a:pt x="1181592" y="582025"/>
                </a:lnTo>
                <a:lnTo>
                  <a:pt x="1162540" y="594862"/>
                </a:lnTo>
                <a:lnTo>
                  <a:pt x="1139189" y="599567"/>
                </a:lnTo>
                <a:lnTo>
                  <a:pt x="59943" y="599567"/>
                </a:lnTo>
                <a:lnTo>
                  <a:pt x="36593" y="594862"/>
                </a:lnTo>
                <a:lnTo>
                  <a:pt x="17541" y="582025"/>
                </a:lnTo>
                <a:lnTo>
                  <a:pt x="4704" y="562973"/>
                </a:lnTo>
                <a:lnTo>
                  <a:pt x="0" y="539623"/>
                </a:lnTo>
                <a:lnTo>
                  <a:pt x="0" y="5994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83202" y="3562857"/>
            <a:ext cx="1155700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XI</a:t>
            </a:r>
            <a:endParaRPr sz="15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1500" spc="10" dirty="0" smtClean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lang="en-US" sz="1500" spc="5" dirty="0" smtClean="0">
                <a:solidFill>
                  <a:srgbClr val="FFFFFF"/>
                </a:solidFill>
                <a:latin typeface="Verdana"/>
                <a:cs typeface="Verdana"/>
              </a:rPr>
              <a:t>252</a:t>
            </a:r>
            <a:r>
              <a:rPr sz="1500" spc="-5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spc="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460491" y="3488182"/>
            <a:ext cx="480059" cy="344805"/>
          </a:xfrm>
          <a:custGeom>
            <a:avLst/>
            <a:gdLst/>
            <a:ahLst/>
            <a:cxnLst/>
            <a:rect l="l" t="t" r="r" b="b"/>
            <a:pathLst>
              <a:path w="480060" h="344804">
                <a:moveTo>
                  <a:pt x="0" y="344804"/>
                </a:moveTo>
                <a:lnTo>
                  <a:pt x="479806" y="0"/>
                </a:lnTo>
              </a:path>
            </a:pathLst>
          </a:custGeom>
          <a:ln w="19050">
            <a:solidFill>
              <a:srgbClr val="91A4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40297" y="3188461"/>
            <a:ext cx="1199515" cy="600075"/>
          </a:xfrm>
          <a:custGeom>
            <a:avLst/>
            <a:gdLst/>
            <a:ahLst/>
            <a:cxnLst/>
            <a:rect l="l" t="t" r="r" b="b"/>
            <a:pathLst>
              <a:path w="1199515" h="600075">
                <a:moveTo>
                  <a:pt x="1139190" y="0"/>
                </a:moveTo>
                <a:lnTo>
                  <a:pt x="59943" y="0"/>
                </a:lnTo>
                <a:lnTo>
                  <a:pt x="36593" y="4704"/>
                </a:lnTo>
                <a:lnTo>
                  <a:pt x="17541" y="17541"/>
                </a:lnTo>
                <a:lnTo>
                  <a:pt x="4704" y="36593"/>
                </a:lnTo>
                <a:lnTo>
                  <a:pt x="0" y="59943"/>
                </a:lnTo>
                <a:lnTo>
                  <a:pt x="0" y="539623"/>
                </a:lnTo>
                <a:lnTo>
                  <a:pt x="4704" y="562973"/>
                </a:lnTo>
                <a:lnTo>
                  <a:pt x="17541" y="582025"/>
                </a:lnTo>
                <a:lnTo>
                  <a:pt x="36593" y="594862"/>
                </a:lnTo>
                <a:lnTo>
                  <a:pt x="59943" y="599567"/>
                </a:lnTo>
                <a:lnTo>
                  <a:pt x="1139190" y="599567"/>
                </a:lnTo>
                <a:lnTo>
                  <a:pt x="1162540" y="594862"/>
                </a:lnTo>
                <a:lnTo>
                  <a:pt x="1181592" y="582025"/>
                </a:lnTo>
                <a:lnTo>
                  <a:pt x="1194429" y="562973"/>
                </a:lnTo>
                <a:lnTo>
                  <a:pt x="1199133" y="539623"/>
                </a:lnTo>
                <a:lnTo>
                  <a:pt x="1199133" y="59943"/>
                </a:lnTo>
                <a:lnTo>
                  <a:pt x="1194429" y="36593"/>
                </a:lnTo>
                <a:lnTo>
                  <a:pt x="1181592" y="17541"/>
                </a:lnTo>
                <a:lnTo>
                  <a:pt x="1162540" y="4704"/>
                </a:lnTo>
                <a:lnTo>
                  <a:pt x="1139190" y="0"/>
                </a:lnTo>
                <a:close/>
              </a:path>
            </a:pathLst>
          </a:custGeom>
          <a:solidFill>
            <a:srgbClr val="A0B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40297" y="3188461"/>
            <a:ext cx="1199515" cy="600075"/>
          </a:xfrm>
          <a:custGeom>
            <a:avLst/>
            <a:gdLst/>
            <a:ahLst/>
            <a:cxnLst/>
            <a:rect l="l" t="t" r="r" b="b"/>
            <a:pathLst>
              <a:path w="1199515" h="600075">
                <a:moveTo>
                  <a:pt x="0" y="59943"/>
                </a:moveTo>
                <a:lnTo>
                  <a:pt x="4704" y="36593"/>
                </a:lnTo>
                <a:lnTo>
                  <a:pt x="17541" y="17541"/>
                </a:lnTo>
                <a:lnTo>
                  <a:pt x="36593" y="4704"/>
                </a:lnTo>
                <a:lnTo>
                  <a:pt x="59943" y="0"/>
                </a:lnTo>
                <a:lnTo>
                  <a:pt x="1139190" y="0"/>
                </a:lnTo>
                <a:lnTo>
                  <a:pt x="1162540" y="4704"/>
                </a:lnTo>
                <a:lnTo>
                  <a:pt x="1181592" y="17541"/>
                </a:lnTo>
                <a:lnTo>
                  <a:pt x="1194429" y="36593"/>
                </a:lnTo>
                <a:lnTo>
                  <a:pt x="1199133" y="59943"/>
                </a:lnTo>
                <a:lnTo>
                  <a:pt x="1199133" y="539623"/>
                </a:lnTo>
                <a:lnTo>
                  <a:pt x="1194429" y="562973"/>
                </a:lnTo>
                <a:lnTo>
                  <a:pt x="1181592" y="582025"/>
                </a:lnTo>
                <a:lnTo>
                  <a:pt x="1162540" y="594862"/>
                </a:lnTo>
                <a:lnTo>
                  <a:pt x="1139190" y="599567"/>
                </a:lnTo>
                <a:lnTo>
                  <a:pt x="59943" y="599567"/>
                </a:lnTo>
                <a:lnTo>
                  <a:pt x="36593" y="594862"/>
                </a:lnTo>
                <a:lnTo>
                  <a:pt x="17541" y="582025"/>
                </a:lnTo>
                <a:lnTo>
                  <a:pt x="4704" y="562973"/>
                </a:lnTo>
                <a:lnTo>
                  <a:pt x="0" y="539623"/>
                </a:lnTo>
                <a:lnTo>
                  <a:pt x="0" y="5994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099809" y="3218053"/>
            <a:ext cx="881380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1500" spc="5" dirty="0" smtClean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500" spc="-10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1500" spc="-10" dirty="0" smtClean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500" spc="5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15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1500" spc="10" dirty="0" smtClean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lang="en-US" sz="1500" spc="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1500" spc="-5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460491" y="3832986"/>
            <a:ext cx="480059" cy="344805"/>
          </a:xfrm>
          <a:custGeom>
            <a:avLst/>
            <a:gdLst/>
            <a:ahLst/>
            <a:cxnLst/>
            <a:rect l="l" t="t" r="r" b="b"/>
            <a:pathLst>
              <a:path w="480060" h="344804">
                <a:moveTo>
                  <a:pt x="0" y="0"/>
                </a:moveTo>
                <a:lnTo>
                  <a:pt x="479806" y="344805"/>
                </a:lnTo>
              </a:path>
            </a:pathLst>
          </a:custGeom>
          <a:ln w="19050">
            <a:solidFill>
              <a:srgbClr val="91A4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40297" y="3877945"/>
            <a:ext cx="1199515" cy="600075"/>
          </a:xfrm>
          <a:custGeom>
            <a:avLst/>
            <a:gdLst/>
            <a:ahLst/>
            <a:cxnLst/>
            <a:rect l="l" t="t" r="r" b="b"/>
            <a:pathLst>
              <a:path w="1199515" h="600075">
                <a:moveTo>
                  <a:pt x="1139190" y="0"/>
                </a:moveTo>
                <a:lnTo>
                  <a:pt x="59943" y="0"/>
                </a:lnTo>
                <a:lnTo>
                  <a:pt x="36593" y="4722"/>
                </a:lnTo>
                <a:lnTo>
                  <a:pt x="17541" y="17589"/>
                </a:lnTo>
                <a:lnTo>
                  <a:pt x="4704" y="36647"/>
                </a:lnTo>
                <a:lnTo>
                  <a:pt x="0" y="59943"/>
                </a:lnTo>
                <a:lnTo>
                  <a:pt x="0" y="539749"/>
                </a:lnTo>
                <a:lnTo>
                  <a:pt x="4704" y="563046"/>
                </a:lnTo>
                <a:lnTo>
                  <a:pt x="17541" y="582104"/>
                </a:lnTo>
                <a:lnTo>
                  <a:pt x="36593" y="594971"/>
                </a:lnTo>
                <a:lnTo>
                  <a:pt x="59943" y="599693"/>
                </a:lnTo>
                <a:lnTo>
                  <a:pt x="1139190" y="599693"/>
                </a:lnTo>
                <a:lnTo>
                  <a:pt x="1162540" y="594971"/>
                </a:lnTo>
                <a:lnTo>
                  <a:pt x="1181592" y="582104"/>
                </a:lnTo>
                <a:lnTo>
                  <a:pt x="1194429" y="563046"/>
                </a:lnTo>
                <a:lnTo>
                  <a:pt x="1199133" y="539749"/>
                </a:lnTo>
                <a:lnTo>
                  <a:pt x="1199133" y="59943"/>
                </a:lnTo>
                <a:lnTo>
                  <a:pt x="1194429" y="36647"/>
                </a:lnTo>
                <a:lnTo>
                  <a:pt x="1181592" y="17589"/>
                </a:lnTo>
                <a:lnTo>
                  <a:pt x="1162540" y="4722"/>
                </a:lnTo>
                <a:lnTo>
                  <a:pt x="1139190" y="0"/>
                </a:lnTo>
                <a:close/>
              </a:path>
            </a:pathLst>
          </a:custGeom>
          <a:solidFill>
            <a:srgbClr val="A0B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40297" y="3877945"/>
            <a:ext cx="1199515" cy="600075"/>
          </a:xfrm>
          <a:custGeom>
            <a:avLst/>
            <a:gdLst/>
            <a:ahLst/>
            <a:cxnLst/>
            <a:rect l="l" t="t" r="r" b="b"/>
            <a:pathLst>
              <a:path w="1199515" h="600075">
                <a:moveTo>
                  <a:pt x="0" y="59943"/>
                </a:moveTo>
                <a:lnTo>
                  <a:pt x="4704" y="36647"/>
                </a:lnTo>
                <a:lnTo>
                  <a:pt x="17541" y="17589"/>
                </a:lnTo>
                <a:lnTo>
                  <a:pt x="36593" y="4722"/>
                </a:lnTo>
                <a:lnTo>
                  <a:pt x="59943" y="0"/>
                </a:lnTo>
                <a:lnTo>
                  <a:pt x="1139190" y="0"/>
                </a:lnTo>
                <a:lnTo>
                  <a:pt x="1162540" y="4722"/>
                </a:lnTo>
                <a:lnTo>
                  <a:pt x="1181592" y="17589"/>
                </a:lnTo>
                <a:lnTo>
                  <a:pt x="1194429" y="36647"/>
                </a:lnTo>
                <a:lnTo>
                  <a:pt x="1199133" y="59943"/>
                </a:lnTo>
                <a:lnTo>
                  <a:pt x="1199133" y="539749"/>
                </a:lnTo>
                <a:lnTo>
                  <a:pt x="1194429" y="563046"/>
                </a:lnTo>
                <a:lnTo>
                  <a:pt x="1181592" y="582104"/>
                </a:lnTo>
                <a:lnTo>
                  <a:pt x="1162540" y="594971"/>
                </a:lnTo>
                <a:lnTo>
                  <a:pt x="1139190" y="599693"/>
                </a:lnTo>
                <a:lnTo>
                  <a:pt x="59943" y="599693"/>
                </a:lnTo>
                <a:lnTo>
                  <a:pt x="36593" y="594971"/>
                </a:lnTo>
                <a:lnTo>
                  <a:pt x="17541" y="582104"/>
                </a:lnTo>
                <a:lnTo>
                  <a:pt x="4704" y="563046"/>
                </a:lnTo>
                <a:lnTo>
                  <a:pt x="0" y="539749"/>
                </a:lnTo>
                <a:lnTo>
                  <a:pt x="0" y="5994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099809" y="3907790"/>
            <a:ext cx="881380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500" spc="-10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1500" spc="-10" dirty="0" smtClean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500" spc="-10" dirty="0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5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1500" spc="10" dirty="0" smtClean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lang="en-US" sz="1500" spc="5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1500" spc="-5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781552" y="3832986"/>
            <a:ext cx="480059" cy="1379220"/>
          </a:xfrm>
          <a:custGeom>
            <a:avLst/>
            <a:gdLst/>
            <a:ahLst/>
            <a:cxnLst/>
            <a:rect l="l" t="t" r="r" b="b"/>
            <a:pathLst>
              <a:path w="480060" h="1379220">
                <a:moveTo>
                  <a:pt x="0" y="0"/>
                </a:moveTo>
                <a:lnTo>
                  <a:pt x="479806" y="1379220"/>
                </a:lnTo>
              </a:path>
            </a:pathLst>
          </a:custGeom>
          <a:ln w="19050">
            <a:solidFill>
              <a:srgbClr val="7E9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61358" y="4912359"/>
            <a:ext cx="1199515" cy="600075"/>
          </a:xfrm>
          <a:custGeom>
            <a:avLst/>
            <a:gdLst/>
            <a:ahLst/>
            <a:cxnLst/>
            <a:rect l="l" t="t" r="r" b="b"/>
            <a:pathLst>
              <a:path w="1199514" h="600075">
                <a:moveTo>
                  <a:pt x="1139189" y="0"/>
                </a:moveTo>
                <a:lnTo>
                  <a:pt x="59943" y="0"/>
                </a:lnTo>
                <a:lnTo>
                  <a:pt x="36593" y="4704"/>
                </a:lnTo>
                <a:lnTo>
                  <a:pt x="17541" y="17541"/>
                </a:lnTo>
                <a:lnTo>
                  <a:pt x="4704" y="36593"/>
                </a:lnTo>
                <a:lnTo>
                  <a:pt x="0" y="59943"/>
                </a:lnTo>
                <a:lnTo>
                  <a:pt x="0" y="539622"/>
                </a:lnTo>
                <a:lnTo>
                  <a:pt x="4704" y="562973"/>
                </a:lnTo>
                <a:lnTo>
                  <a:pt x="17541" y="582025"/>
                </a:lnTo>
                <a:lnTo>
                  <a:pt x="36593" y="594862"/>
                </a:lnTo>
                <a:lnTo>
                  <a:pt x="59943" y="599566"/>
                </a:lnTo>
                <a:lnTo>
                  <a:pt x="1139189" y="599566"/>
                </a:lnTo>
                <a:lnTo>
                  <a:pt x="1162540" y="594862"/>
                </a:lnTo>
                <a:lnTo>
                  <a:pt x="1181592" y="582025"/>
                </a:lnTo>
                <a:lnTo>
                  <a:pt x="1194429" y="562973"/>
                </a:lnTo>
                <a:lnTo>
                  <a:pt x="1199133" y="539622"/>
                </a:lnTo>
                <a:lnTo>
                  <a:pt x="1199133" y="59943"/>
                </a:lnTo>
                <a:lnTo>
                  <a:pt x="1194429" y="36593"/>
                </a:lnTo>
                <a:lnTo>
                  <a:pt x="1181592" y="17541"/>
                </a:lnTo>
                <a:lnTo>
                  <a:pt x="1162540" y="4704"/>
                </a:lnTo>
                <a:lnTo>
                  <a:pt x="1139189" y="0"/>
                </a:lnTo>
                <a:close/>
              </a:path>
            </a:pathLst>
          </a:custGeom>
          <a:solidFill>
            <a:srgbClr val="A0B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61358" y="4912359"/>
            <a:ext cx="1199515" cy="600075"/>
          </a:xfrm>
          <a:custGeom>
            <a:avLst/>
            <a:gdLst/>
            <a:ahLst/>
            <a:cxnLst/>
            <a:rect l="l" t="t" r="r" b="b"/>
            <a:pathLst>
              <a:path w="1199514" h="600075">
                <a:moveTo>
                  <a:pt x="0" y="59943"/>
                </a:moveTo>
                <a:lnTo>
                  <a:pt x="4704" y="36593"/>
                </a:lnTo>
                <a:lnTo>
                  <a:pt x="17541" y="17541"/>
                </a:lnTo>
                <a:lnTo>
                  <a:pt x="36593" y="4704"/>
                </a:lnTo>
                <a:lnTo>
                  <a:pt x="59943" y="0"/>
                </a:lnTo>
                <a:lnTo>
                  <a:pt x="1139189" y="0"/>
                </a:lnTo>
                <a:lnTo>
                  <a:pt x="1162540" y="4704"/>
                </a:lnTo>
                <a:lnTo>
                  <a:pt x="1181592" y="17541"/>
                </a:lnTo>
                <a:lnTo>
                  <a:pt x="1194429" y="36593"/>
                </a:lnTo>
                <a:lnTo>
                  <a:pt x="1199133" y="59943"/>
                </a:lnTo>
                <a:lnTo>
                  <a:pt x="1199133" y="539622"/>
                </a:lnTo>
                <a:lnTo>
                  <a:pt x="1194429" y="562973"/>
                </a:lnTo>
                <a:lnTo>
                  <a:pt x="1181592" y="582025"/>
                </a:lnTo>
                <a:lnTo>
                  <a:pt x="1162540" y="594862"/>
                </a:lnTo>
                <a:lnTo>
                  <a:pt x="1139189" y="599566"/>
                </a:lnTo>
                <a:lnTo>
                  <a:pt x="59943" y="599566"/>
                </a:lnTo>
                <a:lnTo>
                  <a:pt x="36593" y="594862"/>
                </a:lnTo>
                <a:lnTo>
                  <a:pt x="17541" y="582025"/>
                </a:lnTo>
                <a:lnTo>
                  <a:pt x="4704" y="562973"/>
                </a:lnTo>
                <a:lnTo>
                  <a:pt x="0" y="539622"/>
                </a:lnTo>
                <a:lnTo>
                  <a:pt x="0" y="5994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283202" y="4942585"/>
            <a:ext cx="1155700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endParaRPr sz="15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1500" spc="10" dirty="0" smtClean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500" spc="5" dirty="0" smtClean="0">
                <a:solidFill>
                  <a:srgbClr val="FFFFFF"/>
                </a:solidFill>
                <a:latin typeface="Verdana"/>
                <a:cs typeface="Verdana"/>
              </a:rPr>
              <a:t>252</a:t>
            </a:r>
            <a:r>
              <a:rPr sz="1500" spc="-5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spc="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460491" y="4904994"/>
            <a:ext cx="470534" cy="307340"/>
          </a:xfrm>
          <a:custGeom>
            <a:avLst/>
            <a:gdLst/>
            <a:ahLst/>
            <a:cxnLst/>
            <a:rect l="l" t="t" r="r" b="b"/>
            <a:pathLst>
              <a:path w="470535" h="307339">
                <a:moveTo>
                  <a:pt x="0" y="307212"/>
                </a:moveTo>
                <a:lnTo>
                  <a:pt x="470535" y="0"/>
                </a:lnTo>
              </a:path>
            </a:pathLst>
          </a:custGeom>
          <a:ln w="19050">
            <a:solidFill>
              <a:srgbClr val="91A4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31027" y="4605146"/>
            <a:ext cx="1199515" cy="600075"/>
          </a:xfrm>
          <a:custGeom>
            <a:avLst/>
            <a:gdLst/>
            <a:ahLst/>
            <a:cxnLst/>
            <a:rect l="l" t="t" r="r" b="b"/>
            <a:pathLst>
              <a:path w="1199515" h="600075">
                <a:moveTo>
                  <a:pt x="1139317" y="0"/>
                </a:moveTo>
                <a:lnTo>
                  <a:pt x="59944" y="0"/>
                </a:lnTo>
                <a:lnTo>
                  <a:pt x="36647" y="4704"/>
                </a:lnTo>
                <a:lnTo>
                  <a:pt x="17589" y="17541"/>
                </a:lnTo>
                <a:lnTo>
                  <a:pt x="4722" y="36593"/>
                </a:lnTo>
                <a:lnTo>
                  <a:pt x="0" y="59943"/>
                </a:lnTo>
                <a:lnTo>
                  <a:pt x="0" y="539622"/>
                </a:lnTo>
                <a:lnTo>
                  <a:pt x="4722" y="562973"/>
                </a:lnTo>
                <a:lnTo>
                  <a:pt x="17589" y="582025"/>
                </a:lnTo>
                <a:lnTo>
                  <a:pt x="36647" y="594862"/>
                </a:lnTo>
                <a:lnTo>
                  <a:pt x="59944" y="599566"/>
                </a:lnTo>
                <a:lnTo>
                  <a:pt x="1139317" y="599566"/>
                </a:lnTo>
                <a:lnTo>
                  <a:pt x="1162667" y="594862"/>
                </a:lnTo>
                <a:lnTo>
                  <a:pt x="1181719" y="582025"/>
                </a:lnTo>
                <a:lnTo>
                  <a:pt x="1194556" y="562973"/>
                </a:lnTo>
                <a:lnTo>
                  <a:pt x="1199261" y="539622"/>
                </a:lnTo>
                <a:lnTo>
                  <a:pt x="1199261" y="59943"/>
                </a:lnTo>
                <a:lnTo>
                  <a:pt x="1194556" y="36593"/>
                </a:lnTo>
                <a:lnTo>
                  <a:pt x="1181719" y="17541"/>
                </a:lnTo>
                <a:lnTo>
                  <a:pt x="1162667" y="4704"/>
                </a:lnTo>
                <a:lnTo>
                  <a:pt x="1139317" y="0"/>
                </a:lnTo>
                <a:close/>
              </a:path>
            </a:pathLst>
          </a:custGeom>
          <a:solidFill>
            <a:srgbClr val="A0B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31027" y="4605146"/>
            <a:ext cx="1199515" cy="600075"/>
          </a:xfrm>
          <a:custGeom>
            <a:avLst/>
            <a:gdLst/>
            <a:ahLst/>
            <a:cxnLst/>
            <a:rect l="l" t="t" r="r" b="b"/>
            <a:pathLst>
              <a:path w="1199515" h="600075">
                <a:moveTo>
                  <a:pt x="0" y="59943"/>
                </a:moveTo>
                <a:lnTo>
                  <a:pt x="4722" y="36593"/>
                </a:lnTo>
                <a:lnTo>
                  <a:pt x="17589" y="17541"/>
                </a:lnTo>
                <a:lnTo>
                  <a:pt x="36647" y="4704"/>
                </a:lnTo>
                <a:lnTo>
                  <a:pt x="59944" y="0"/>
                </a:lnTo>
                <a:lnTo>
                  <a:pt x="1139317" y="0"/>
                </a:lnTo>
                <a:lnTo>
                  <a:pt x="1162667" y="4704"/>
                </a:lnTo>
                <a:lnTo>
                  <a:pt x="1181719" y="17541"/>
                </a:lnTo>
                <a:lnTo>
                  <a:pt x="1194556" y="36593"/>
                </a:lnTo>
                <a:lnTo>
                  <a:pt x="1199261" y="59943"/>
                </a:lnTo>
                <a:lnTo>
                  <a:pt x="1199261" y="539622"/>
                </a:lnTo>
                <a:lnTo>
                  <a:pt x="1194556" y="562973"/>
                </a:lnTo>
                <a:lnTo>
                  <a:pt x="1181719" y="582025"/>
                </a:lnTo>
                <a:lnTo>
                  <a:pt x="1162667" y="594862"/>
                </a:lnTo>
                <a:lnTo>
                  <a:pt x="1139317" y="599566"/>
                </a:lnTo>
                <a:lnTo>
                  <a:pt x="59944" y="599566"/>
                </a:lnTo>
                <a:lnTo>
                  <a:pt x="36647" y="594862"/>
                </a:lnTo>
                <a:lnTo>
                  <a:pt x="17589" y="582025"/>
                </a:lnTo>
                <a:lnTo>
                  <a:pt x="4722" y="562973"/>
                </a:lnTo>
                <a:lnTo>
                  <a:pt x="0" y="539622"/>
                </a:lnTo>
                <a:lnTo>
                  <a:pt x="0" y="5994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60491" y="5212207"/>
            <a:ext cx="480059" cy="344805"/>
          </a:xfrm>
          <a:custGeom>
            <a:avLst/>
            <a:gdLst/>
            <a:ahLst/>
            <a:cxnLst/>
            <a:rect l="l" t="t" r="r" b="b"/>
            <a:pathLst>
              <a:path w="480060" h="344804">
                <a:moveTo>
                  <a:pt x="0" y="0"/>
                </a:moveTo>
                <a:lnTo>
                  <a:pt x="479806" y="344678"/>
                </a:lnTo>
              </a:path>
            </a:pathLst>
          </a:custGeom>
          <a:ln w="19050">
            <a:solidFill>
              <a:srgbClr val="91A4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40297" y="5257165"/>
            <a:ext cx="1199515" cy="600075"/>
          </a:xfrm>
          <a:custGeom>
            <a:avLst/>
            <a:gdLst/>
            <a:ahLst/>
            <a:cxnLst/>
            <a:rect l="l" t="t" r="r" b="b"/>
            <a:pathLst>
              <a:path w="1199515" h="600075">
                <a:moveTo>
                  <a:pt x="1139190" y="0"/>
                </a:moveTo>
                <a:lnTo>
                  <a:pt x="59943" y="0"/>
                </a:lnTo>
                <a:lnTo>
                  <a:pt x="36593" y="4704"/>
                </a:lnTo>
                <a:lnTo>
                  <a:pt x="17541" y="17541"/>
                </a:lnTo>
                <a:lnTo>
                  <a:pt x="4704" y="36593"/>
                </a:lnTo>
                <a:lnTo>
                  <a:pt x="0" y="59944"/>
                </a:lnTo>
                <a:lnTo>
                  <a:pt x="0" y="539610"/>
                </a:lnTo>
                <a:lnTo>
                  <a:pt x="4704" y="562953"/>
                </a:lnTo>
                <a:lnTo>
                  <a:pt x="17541" y="582015"/>
                </a:lnTo>
                <a:lnTo>
                  <a:pt x="36593" y="594867"/>
                </a:lnTo>
                <a:lnTo>
                  <a:pt x="59943" y="599579"/>
                </a:lnTo>
                <a:lnTo>
                  <a:pt x="1139190" y="599579"/>
                </a:lnTo>
                <a:lnTo>
                  <a:pt x="1162540" y="594867"/>
                </a:lnTo>
                <a:lnTo>
                  <a:pt x="1181592" y="582015"/>
                </a:lnTo>
                <a:lnTo>
                  <a:pt x="1194429" y="562953"/>
                </a:lnTo>
                <a:lnTo>
                  <a:pt x="1199133" y="539610"/>
                </a:lnTo>
                <a:lnTo>
                  <a:pt x="1199133" y="59944"/>
                </a:lnTo>
                <a:lnTo>
                  <a:pt x="1194429" y="36593"/>
                </a:lnTo>
                <a:lnTo>
                  <a:pt x="1181592" y="17541"/>
                </a:lnTo>
                <a:lnTo>
                  <a:pt x="1162540" y="4704"/>
                </a:lnTo>
                <a:lnTo>
                  <a:pt x="1139190" y="0"/>
                </a:lnTo>
                <a:close/>
              </a:path>
            </a:pathLst>
          </a:custGeom>
          <a:solidFill>
            <a:srgbClr val="A0B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40297" y="5257165"/>
            <a:ext cx="1199515" cy="600075"/>
          </a:xfrm>
          <a:custGeom>
            <a:avLst/>
            <a:gdLst/>
            <a:ahLst/>
            <a:cxnLst/>
            <a:rect l="l" t="t" r="r" b="b"/>
            <a:pathLst>
              <a:path w="1199515" h="600075">
                <a:moveTo>
                  <a:pt x="0" y="59944"/>
                </a:moveTo>
                <a:lnTo>
                  <a:pt x="4704" y="36593"/>
                </a:lnTo>
                <a:lnTo>
                  <a:pt x="17541" y="17541"/>
                </a:lnTo>
                <a:lnTo>
                  <a:pt x="36593" y="4704"/>
                </a:lnTo>
                <a:lnTo>
                  <a:pt x="59943" y="0"/>
                </a:lnTo>
                <a:lnTo>
                  <a:pt x="1139190" y="0"/>
                </a:lnTo>
                <a:lnTo>
                  <a:pt x="1162540" y="4704"/>
                </a:lnTo>
                <a:lnTo>
                  <a:pt x="1181592" y="17541"/>
                </a:lnTo>
                <a:lnTo>
                  <a:pt x="1194429" y="36593"/>
                </a:lnTo>
                <a:lnTo>
                  <a:pt x="1199133" y="59944"/>
                </a:lnTo>
                <a:lnTo>
                  <a:pt x="1199133" y="539610"/>
                </a:lnTo>
                <a:lnTo>
                  <a:pt x="1194429" y="562953"/>
                </a:lnTo>
                <a:lnTo>
                  <a:pt x="1181592" y="582015"/>
                </a:lnTo>
                <a:lnTo>
                  <a:pt x="1162540" y="594867"/>
                </a:lnTo>
                <a:lnTo>
                  <a:pt x="1139190" y="599579"/>
                </a:lnTo>
                <a:lnTo>
                  <a:pt x="59943" y="599579"/>
                </a:lnTo>
                <a:lnTo>
                  <a:pt x="36593" y="594867"/>
                </a:lnTo>
                <a:lnTo>
                  <a:pt x="17541" y="582015"/>
                </a:lnTo>
                <a:lnTo>
                  <a:pt x="4704" y="562953"/>
                </a:lnTo>
                <a:lnTo>
                  <a:pt x="0" y="539610"/>
                </a:lnTo>
                <a:lnTo>
                  <a:pt x="0" y="5994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090665" y="4635372"/>
            <a:ext cx="923925" cy="1192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9845" algn="ctr">
              <a:lnSpc>
                <a:spcPct val="100000"/>
              </a:lnSpc>
            </a:pPr>
            <a:r>
              <a:rPr sz="1500" spc="5" dirty="0" smtClean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500" spc="-10" dirty="0" smtClean="0">
                <a:solidFill>
                  <a:srgbClr val="FFFFFF"/>
                </a:solidFill>
                <a:latin typeface="Verdana"/>
                <a:cs typeface="Verdana"/>
              </a:rPr>
              <a:t>IP</a:t>
            </a:r>
            <a:r>
              <a:rPr sz="1500" spc="5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1500" dirty="0">
              <a:latin typeface="Verdana"/>
              <a:cs typeface="Verdana"/>
            </a:endParaRPr>
          </a:p>
          <a:p>
            <a:pPr marR="34925" algn="ctr">
              <a:lnSpc>
                <a:spcPct val="100000"/>
              </a:lnSpc>
              <a:spcBef>
                <a:spcPts val="480"/>
              </a:spcBef>
            </a:pP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15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500" dirty="0">
              <a:latin typeface="Verdana"/>
              <a:cs typeface="Verdana"/>
            </a:endParaRPr>
          </a:p>
          <a:p>
            <a:pPr marR="16510" algn="ctr">
              <a:lnSpc>
                <a:spcPct val="100000"/>
              </a:lnSpc>
              <a:spcBef>
                <a:spcPts val="1055"/>
              </a:spcBef>
            </a:pPr>
            <a:r>
              <a:rPr sz="1500" spc="-10" dirty="0" smtClean="0">
                <a:solidFill>
                  <a:srgbClr val="FFFFFF"/>
                </a:solidFill>
                <a:latin typeface="Verdana"/>
                <a:cs typeface="Verdana"/>
              </a:rPr>
              <a:t>IPS</a:t>
            </a:r>
            <a:endParaRPr sz="1500" dirty="0">
              <a:latin typeface="Verdana"/>
              <a:cs typeface="Verdana"/>
            </a:endParaRPr>
          </a:p>
          <a:p>
            <a:pPr marL="39370" algn="ctr">
              <a:lnSpc>
                <a:spcPct val="100000"/>
              </a:lnSpc>
              <a:spcBef>
                <a:spcPts val="480"/>
              </a:spcBef>
            </a:pPr>
            <a:r>
              <a:rPr sz="1500" spc="10" dirty="0" smtClean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lang="en-US" sz="1500" spc="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1500" spc="-2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500" dirty="0">
              <a:latin typeface="Verdana"/>
              <a:cs typeface="Verdana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804" y="5876290"/>
            <a:ext cx="12017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027" y="5896123"/>
            <a:ext cx="12192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5940297" y="5913646"/>
            <a:ext cx="1190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Bahasa</a:t>
            </a:r>
            <a:endParaRPr lang="id-ID" dirty="0"/>
          </a:p>
          <a:p>
            <a:pPr algn="ctr"/>
            <a:r>
              <a:rPr lang="id-ID" dirty="0" smtClean="0"/>
              <a:t>(</a:t>
            </a:r>
            <a:r>
              <a:rPr lang="en-US" dirty="0" smtClean="0"/>
              <a:t>1</a:t>
            </a:r>
            <a:r>
              <a:rPr lang="id-ID" dirty="0" smtClean="0"/>
              <a:t> kelas</a:t>
            </a:r>
            <a:r>
              <a:rPr lang="en-US" dirty="0" smtClean="0"/>
              <a:t>)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4803646"/>
            <a:ext cx="9723119" cy="2054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788406"/>
            <a:ext cx="8296656" cy="20695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" y="4826637"/>
            <a:ext cx="9685401" cy="2031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" y="4826637"/>
            <a:ext cx="9685655" cy="2031364"/>
          </a:xfrm>
          <a:custGeom>
            <a:avLst/>
            <a:gdLst/>
            <a:ahLst/>
            <a:cxnLst/>
            <a:rect l="l" t="t" r="r" b="b"/>
            <a:pathLst>
              <a:path w="9685655" h="2031365">
                <a:moveTo>
                  <a:pt x="0" y="2031364"/>
                </a:moveTo>
                <a:lnTo>
                  <a:pt x="9685401" y="2031364"/>
                </a:lnTo>
                <a:lnTo>
                  <a:pt x="9685401" y="0"/>
                </a:lnTo>
                <a:lnTo>
                  <a:pt x="0" y="0"/>
                </a:lnTo>
                <a:lnTo>
                  <a:pt x="0" y="2031364"/>
                </a:lnTo>
                <a:close/>
              </a:path>
            </a:pathLst>
          </a:custGeom>
          <a:ln w="12700">
            <a:solidFill>
              <a:srgbClr val="FFA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739" y="4871592"/>
            <a:ext cx="274447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I</a:t>
            </a:r>
            <a:r>
              <a:rPr sz="1800" b="1" spc="-10" dirty="0">
                <a:latin typeface="Verdana"/>
                <a:cs typeface="Verdana"/>
              </a:rPr>
              <a:t>DE</a:t>
            </a:r>
            <a:r>
              <a:rPr sz="1800" b="1" spc="5" dirty="0">
                <a:latin typeface="Verdana"/>
                <a:cs typeface="Verdana"/>
              </a:rPr>
              <a:t>N</a:t>
            </a:r>
            <a:r>
              <a:rPr sz="1800" b="1" dirty="0">
                <a:latin typeface="Verdana"/>
                <a:cs typeface="Verdana"/>
              </a:rPr>
              <a:t>TI</a:t>
            </a:r>
            <a:r>
              <a:rPr sz="1800" b="1" spc="-15" dirty="0">
                <a:latin typeface="Verdana"/>
                <a:cs typeface="Verdana"/>
              </a:rPr>
              <a:t>T</a:t>
            </a:r>
            <a:r>
              <a:rPr sz="1800" b="1" spc="-10" dirty="0">
                <a:latin typeface="Verdana"/>
                <a:cs typeface="Verdana"/>
              </a:rPr>
              <a:t>A</a:t>
            </a:r>
            <a:r>
              <a:rPr sz="1800" b="1" dirty="0">
                <a:latin typeface="Verdana"/>
                <a:cs typeface="Verdana"/>
              </a:rPr>
              <a:t>S</a:t>
            </a:r>
            <a:r>
              <a:rPr sz="1800" b="1" spc="-25" dirty="0">
                <a:latin typeface="Verdana"/>
                <a:cs typeface="Verdana"/>
              </a:rPr>
              <a:t> </a:t>
            </a:r>
            <a:r>
              <a:rPr sz="1800" b="1" spc="-10" dirty="0">
                <a:latin typeface="Verdana"/>
                <a:cs typeface="Verdana"/>
              </a:rPr>
              <a:t>SE</a:t>
            </a:r>
            <a:r>
              <a:rPr sz="1800" b="1" dirty="0">
                <a:latin typeface="Verdana"/>
                <a:cs typeface="Verdana"/>
              </a:rPr>
              <a:t>K</a:t>
            </a:r>
            <a:r>
              <a:rPr sz="1800" b="1" spc="5" dirty="0">
                <a:latin typeface="Verdana"/>
                <a:cs typeface="Verdana"/>
              </a:rPr>
              <a:t>O</a:t>
            </a:r>
            <a:r>
              <a:rPr sz="1800" b="1" spc="-5" dirty="0">
                <a:latin typeface="Verdana"/>
                <a:cs typeface="Verdana"/>
              </a:rPr>
              <a:t>LAH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5145913"/>
            <a:ext cx="1679575" cy="1653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AK</a:t>
            </a:r>
            <a:r>
              <a:rPr sz="1800" b="1" spc="5" dirty="0">
                <a:latin typeface="Verdana"/>
                <a:cs typeface="Verdana"/>
              </a:rPr>
              <a:t>R</a:t>
            </a:r>
            <a:r>
              <a:rPr sz="1800" b="1" spc="-10" dirty="0">
                <a:latin typeface="Verdana"/>
                <a:cs typeface="Verdana"/>
              </a:rPr>
              <a:t>ED</a:t>
            </a:r>
            <a:r>
              <a:rPr sz="1800" b="1" dirty="0">
                <a:latin typeface="Verdana"/>
                <a:cs typeface="Verdana"/>
              </a:rPr>
              <a:t>IT</a:t>
            </a:r>
            <a:r>
              <a:rPr sz="1800" b="1" spc="-10" dirty="0">
                <a:latin typeface="Verdana"/>
                <a:cs typeface="Verdana"/>
              </a:rPr>
              <a:t>AS</a:t>
            </a:r>
            <a:r>
              <a:rPr sz="1800" b="1" spc="-5" dirty="0">
                <a:latin typeface="Verdana"/>
                <a:cs typeface="Verdana"/>
              </a:rPr>
              <a:t>I</a:t>
            </a:r>
            <a:endParaRPr sz="18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N</a:t>
            </a:r>
            <a:r>
              <a:rPr sz="1800" spc="-10" dirty="0">
                <a:latin typeface="Verdana"/>
                <a:cs typeface="Verdana"/>
              </a:rPr>
              <a:t>a</a:t>
            </a:r>
            <a:r>
              <a:rPr sz="1800" dirty="0">
                <a:latin typeface="Verdana"/>
                <a:cs typeface="Verdana"/>
              </a:rPr>
              <a:t>ma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S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35" dirty="0">
                <a:latin typeface="Verdana"/>
                <a:cs typeface="Verdana"/>
              </a:rPr>
              <a:t>k</a:t>
            </a:r>
            <a:r>
              <a:rPr sz="1800" spc="5" dirty="0">
                <a:latin typeface="Verdana"/>
                <a:cs typeface="Verdana"/>
              </a:rPr>
              <a:t>ol</a:t>
            </a:r>
            <a:r>
              <a:rPr sz="1800" dirty="0">
                <a:latin typeface="Verdana"/>
                <a:cs typeface="Verdana"/>
              </a:rPr>
              <a:t>ah </a:t>
            </a:r>
            <a:r>
              <a:rPr sz="1800" spc="-15" dirty="0" err="1">
                <a:latin typeface="Verdana"/>
                <a:cs typeface="Verdana"/>
              </a:rPr>
              <a:t>A</a:t>
            </a:r>
            <a:r>
              <a:rPr sz="1800" spc="5" dirty="0" err="1">
                <a:latin typeface="Verdana"/>
                <a:cs typeface="Verdana"/>
              </a:rPr>
              <a:t>l</a:t>
            </a:r>
            <a:r>
              <a:rPr sz="1800" spc="-5" dirty="0" err="1">
                <a:latin typeface="Verdana"/>
                <a:cs typeface="Verdana"/>
              </a:rPr>
              <a:t>amat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spc="-200" dirty="0" err="1" smtClean="0">
                <a:latin typeface="Verdana"/>
                <a:cs typeface="Verdana"/>
              </a:rPr>
              <a:t>T</a:t>
            </a:r>
            <a:r>
              <a:rPr sz="1800" dirty="0" err="1" smtClean="0">
                <a:latin typeface="Verdana"/>
                <a:cs typeface="Verdana"/>
              </a:rPr>
              <a:t>e</a:t>
            </a:r>
            <a:r>
              <a:rPr sz="1800" spc="5" dirty="0" err="1" smtClean="0">
                <a:latin typeface="Verdana"/>
                <a:cs typeface="Verdana"/>
              </a:rPr>
              <a:t>l</a:t>
            </a:r>
            <a:r>
              <a:rPr sz="1800" dirty="0" err="1" smtClean="0">
                <a:latin typeface="Verdana"/>
                <a:cs typeface="Verdana"/>
              </a:rPr>
              <a:t>e</a:t>
            </a:r>
            <a:r>
              <a:rPr sz="1800" spc="5" dirty="0" err="1" smtClean="0">
                <a:latin typeface="Verdana"/>
                <a:cs typeface="Verdana"/>
              </a:rPr>
              <a:t>p</a:t>
            </a:r>
            <a:r>
              <a:rPr sz="1800" dirty="0" err="1" smtClean="0">
                <a:latin typeface="Verdana"/>
                <a:cs typeface="Verdana"/>
              </a:rPr>
              <a:t>o</a:t>
            </a:r>
            <a:r>
              <a:rPr sz="1800" spc="-5" dirty="0" err="1" smtClean="0">
                <a:latin typeface="Verdana"/>
                <a:cs typeface="Verdana"/>
              </a:rPr>
              <a:t>n</a:t>
            </a:r>
            <a:r>
              <a:rPr sz="1800" spc="-5" dirty="0" smtClean="0">
                <a:latin typeface="Verdana"/>
                <a:cs typeface="Verdana"/>
              </a:rPr>
              <a:t>/Fax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Verdana"/>
                <a:cs typeface="Verdana"/>
              </a:rPr>
              <a:t>E</a:t>
            </a:r>
            <a:r>
              <a:rPr sz="1800" spc="-5" dirty="0">
                <a:latin typeface="Verdana"/>
                <a:cs typeface="Verdana"/>
              </a:rPr>
              <a:t>-</a:t>
            </a:r>
            <a:r>
              <a:rPr sz="1800" dirty="0">
                <a:latin typeface="Verdana"/>
                <a:cs typeface="Verdana"/>
              </a:rPr>
              <a:t>mail</a:t>
            </a:r>
          </a:p>
          <a:p>
            <a:pPr marL="12700">
              <a:lnSpc>
                <a:spcPct val="100000"/>
              </a:lnSpc>
            </a:pPr>
            <a:r>
              <a:rPr sz="1800" spc="-110" dirty="0">
                <a:latin typeface="Verdana"/>
                <a:cs typeface="Verdana"/>
              </a:rPr>
              <a:t>W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5" dirty="0">
                <a:latin typeface="Verdana"/>
                <a:cs typeface="Verdana"/>
              </a:rPr>
              <a:t>b</a:t>
            </a:r>
            <a:r>
              <a:rPr sz="1800" dirty="0">
                <a:latin typeface="Verdana"/>
                <a:cs typeface="Verdana"/>
              </a:rPr>
              <a:t>s</a:t>
            </a:r>
            <a:r>
              <a:rPr sz="1800" spc="5" dirty="0">
                <a:latin typeface="Verdana"/>
                <a:cs typeface="Verdana"/>
              </a:rPr>
              <a:t>it</a:t>
            </a:r>
            <a:r>
              <a:rPr sz="1800" spc="-5" dirty="0">
                <a:latin typeface="Verdana"/>
                <a:cs typeface="Verdana"/>
              </a:rPr>
              <a:t>e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19070" y="5145913"/>
            <a:ext cx="5833110" cy="1653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:</a:t>
            </a:r>
            <a:r>
              <a:rPr sz="1800" b="1" spc="-2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A</a:t>
            </a:r>
            <a:endParaRPr sz="1800" dirty="0">
              <a:latin typeface="Verdana"/>
              <a:cs typeface="Verdana"/>
            </a:endParaRPr>
          </a:p>
          <a:p>
            <a:pPr marL="2159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: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SM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 err="1">
                <a:latin typeface="Verdana"/>
                <a:cs typeface="Verdana"/>
              </a:rPr>
              <a:t>Ne</a:t>
            </a:r>
            <a:r>
              <a:rPr sz="1800" spc="5" dirty="0" err="1">
                <a:latin typeface="Verdana"/>
                <a:cs typeface="Verdana"/>
              </a:rPr>
              <a:t>g</a:t>
            </a:r>
            <a:r>
              <a:rPr sz="1800" dirty="0" err="1">
                <a:latin typeface="Verdana"/>
                <a:cs typeface="Verdana"/>
              </a:rPr>
              <a:t>eri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dirty="0" smtClean="0">
                <a:latin typeface="Verdana"/>
                <a:cs typeface="Verdana"/>
              </a:rPr>
              <a:t>56</a:t>
            </a:r>
            <a:r>
              <a:rPr sz="1800" spc="15" dirty="0" smtClean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J</a:t>
            </a:r>
            <a:r>
              <a:rPr sz="1800" spc="-10" dirty="0">
                <a:latin typeface="Verdana"/>
                <a:cs typeface="Verdana"/>
              </a:rPr>
              <a:t>a</a:t>
            </a:r>
            <a:r>
              <a:rPr sz="1800" spc="-15" dirty="0">
                <a:latin typeface="Verdana"/>
                <a:cs typeface="Verdana"/>
              </a:rPr>
              <a:t>k</a:t>
            </a:r>
            <a:r>
              <a:rPr sz="1800" dirty="0">
                <a:latin typeface="Verdana"/>
                <a:cs typeface="Verdana"/>
              </a:rPr>
              <a:t>arta</a:t>
            </a:r>
          </a:p>
          <a:p>
            <a:pPr marL="2159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: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 err="1">
                <a:latin typeface="Verdana"/>
                <a:cs typeface="Verdana"/>
              </a:rPr>
              <a:t>Jalan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15" dirty="0" smtClean="0">
                <a:latin typeface="Verdana"/>
                <a:cs typeface="Verdana"/>
              </a:rPr>
              <a:t>Kamal Raya, </a:t>
            </a:r>
            <a:r>
              <a:rPr sz="1800" spc="-15" dirty="0" err="1" smtClean="0">
                <a:latin typeface="Verdana"/>
                <a:cs typeface="Verdana"/>
              </a:rPr>
              <a:t>Tegal</a:t>
            </a:r>
            <a:r>
              <a:rPr sz="1800" spc="-15" dirty="0" smtClean="0">
                <a:latin typeface="Verdana"/>
                <a:cs typeface="Verdana"/>
              </a:rPr>
              <a:t> </a:t>
            </a:r>
            <a:r>
              <a:rPr sz="1800" spc="-15" dirty="0" err="1" smtClean="0">
                <a:latin typeface="Verdana"/>
                <a:cs typeface="Verdana"/>
              </a:rPr>
              <a:t>Alur</a:t>
            </a:r>
            <a:r>
              <a:rPr sz="1800" spc="-15" dirty="0" smtClean="0">
                <a:latin typeface="Verdana"/>
                <a:cs typeface="Verdana"/>
              </a:rPr>
              <a:t>, </a:t>
            </a:r>
            <a:r>
              <a:rPr sz="1800" spc="-15" dirty="0" err="1" smtClean="0">
                <a:latin typeface="Verdana"/>
                <a:cs typeface="Verdana"/>
              </a:rPr>
              <a:t>Kalideres</a:t>
            </a:r>
            <a:endParaRPr sz="1800" dirty="0">
              <a:latin typeface="Verdana"/>
              <a:cs typeface="Verdana"/>
            </a:endParaRPr>
          </a:p>
          <a:p>
            <a:pPr marL="4318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: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(</a:t>
            </a:r>
            <a:r>
              <a:rPr sz="1800" spc="-5" dirty="0">
                <a:latin typeface="Verdana"/>
                <a:cs typeface="Verdana"/>
              </a:rPr>
              <a:t>0</a:t>
            </a:r>
            <a:r>
              <a:rPr sz="1800" dirty="0">
                <a:latin typeface="Verdana"/>
                <a:cs typeface="Verdana"/>
              </a:rPr>
              <a:t>21)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15" dirty="0" smtClean="0">
                <a:latin typeface="Verdana"/>
                <a:cs typeface="Verdana"/>
              </a:rPr>
              <a:t>5550938</a:t>
            </a:r>
            <a:endParaRPr sz="1800" dirty="0">
              <a:latin typeface="Verdana"/>
              <a:cs typeface="Verdana"/>
            </a:endParaRPr>
          </a:p>
          <a:p>
            <a:pPr marL="58419">
              <a:lnSpc>
                <a:spcPct val="100000"/>
              </a:lnSpc>
              <a:tabLst>
                <a:tab pos="326390" algn="l"/>
              </a:tabLst>
            </a:pPr>
            <a:r>
              <a:rPr sz="1800" dirty="0">
                <a:latin typeface="Verdana"/>
                <a:cs typeface="Verdana"/>
              </a:rPr>
              <a:t>:	</a:t>
            </a:r>
            <a:r>
              <a:rPr sz="1800" u="sng" dirty="0" smtClean="0">
                <a:solidFill>
                  <a:srgbClr val="408080"/>
                </a:solidFill>
                <a:latin typeface="Verdana"/>
                <a:cs typeface="Verdana"/>
              </a:rPr>
              <a:t>info@sman56.sch.id</a:t>
            </a:r>
            <a:endParaRPr sz="1800" dirty="0">
              <a:latin typeface="Verdana"/>
              <a:cs typeface="Verdana"/>
            </a:endParaRPr>
          </a:p>
          <a:p>
            <a:pPr marL="64135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: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 smtClean="0">
                <a:latin typeface="Verdana"/>
                <a:cs typeface="Verdana"/>
              </a:rPr>
              <a:t>sma</a:t>
            </a:r>
            <a:r>
              <a:rPr sz="1800" spc="-20" dirty="0" smtClean="0">
                <a:latin typeface="Verdana"/>
                <a:cs typeface="Verdana"/>
              </a:rPr>
              <a:t>n</a:t>
            </a:r>
            <a:r>
              <a:rPr sz="1800" dirty="0" smtClean="0">
                <a:latin typeface="Verdana"/>
                <a:cs typeface="Verdana"/>
              </a:rPr>
              <a:t>56</a:t>
            </a:r>
            <a:r>
              <a:rPr sz="1800" spc="-15" dirty="0" smtClean="0">
                <a:latin typeface="Verdana"/>
                <a:cs typeface="Verdana"/>
              </a:rPr>
              <a:t>.</a:t>
            </a:r>
            <a:r>
              <a:rPr sz="1800" spc="-5" dirty="0" smtClean="0">
                <a:latin typeface="Verdana"/>
                <a:cs typeface="Verdana"/>
              </a:rPr>
              <a:t>sc</a:t>
            </a:r>
            <a:r>
              <a:rPr sz="1800" spc="-20" dirty="0" smtClean="0">
                <a:latin typeface="Verdana"/>
                <a:cs typeface="Verdana"/>
              </a:rPr>
              <a:t>h</a:t>
            </a:r>
            <a:r>
              <a:rPr sz="1800" spc="-15" dirty="0" smtClean="0">
                <a:latin typeface="Verdana"/>
                <a:cs typeface="Verdana"/>
              </a:rPr>
              <a:t>.</a:t>
            </a:r>
            <a:r>
              <a:rPr sz="1800" spc="5" dirty="0" smtClean="0">
                <a:latin typeface="Verdana"/>
                <a:cs typeface="Verdana"/>
              </a:rPr>
              <a:t>i</a:t>
            </a:r>
            <a:r>
              <a:rPr sz="1800" dirty="0" smtClean="0">
                <a:latin typeface="Verdana"/>
                <a:cs typeface="Verdana"/>
              </a:rPr>
              <a:t>d</a:t>
            </a:r>
            <a:endParaRPr sz="1800" dirty="0">
              <a:latin typeface="Verdana"/>
              <a:cs typeface="Verdan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827" y="754421"/>
            <a:ext cx="7214673" cy="405825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77900" y="-76200"/>
            <a:ext cx="7706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5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PROFIL SMAN 56 JAKARTA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152400"/>
            <a:ext cx="8489289" cy="430887"/>
          </a:xfrm>
        </p:spPr>
        <p:txBody>
          <a:bodyPr/>
          <a:lstStyle/>
          <a:p>
            <a:pPr algn="ctr"/>
            <a:r>
              <a:rPr lang="en-US" sz="2800" b="1" dirty="0" smtClean="0"/>
              <a:t>STRUKTUR KURIKULUM KELAS X</a:t>
            </a:r>
            <a:endParaRPr lang="id-ID" sz="2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608157"/>
              </p:ext>
            </p:extLst>
          </p:nvPr>
        </p:nvGraphicFramePr>
        <p:xfrm>
          <a:off x="977901" y="761999"/>
          <a:ext cx="7772398" cy="5715000"/>
        </p:xfrm>
        <a:graphic>
          <a:graphicData uri="http://schemas.openxmlformats.org/drawingml/2006/table">
            <a:tbl>
              <a:tblPr/>
              <a:tblGrid>
                <a:gridCol w="386335"/>
                <a:gridCol w="2517409"/>
                <a:gridCol w="780979"/>
                <a:gridCol w="299098"/>
                <a:gridCol w="398797"/>
                <a:gridCol w="2542335"/>
                <a:gridCol w="847445"/>
              </a:tblGrid>
              <a:tr h="2381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KELAS X MIPA</a:t>
                      </a:r>
                    </a:p>
                  </a:txBody>
                  <a:tcPr marL="9147" marR="9147" marT="9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KELAS X IPS</a:t>
                      </a:r>
                    </a:p>
                  </a:txBody>
                  <a:tcPr marL="9147" marR="9147" marT="9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 Pelajaran</a:t>
                      </a:r>
                    </a:p>
                  </a:txBody>
                  <a:tcPr marL="9147" marR="9147" marT="9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Alokasi Waktu</a:t>
                      </a:r>
                    </a:p>
                  </a:txBody>
                  <a:tcPr marL="9147" marR="9147" marT="9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 Pelajaran</a:t>
                      </a:r>
                    </a:p>
                  </a:txBody>
                  <a:tcPr marL="9147" marR="9147" marT="9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Alokasi Waktu</a:t>
                      </a:r>
                    </a:p>
                  </a:txBody>
                  <a:tcPr marL="9147" marR="9147" marT="9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gridSpan="2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Kelompok A (Wajib)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Kelompok A (Wajib)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Pendidikan Agama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Pendidikan Agama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PPKN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PPKN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Bahasa Indonesia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Bahasa Indonesia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Matematika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Matematika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Sejarah Indonesia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Sejarah Indonesia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Bahasa Inggris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Bahasa Inggris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Kelompok B (Wajib)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Kelompok B (Wajib)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Seni Budaya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Seni Budaya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Penjasorkes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Penjasorkes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Prakarya dan Kewirausahaan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Prakarya dan Kewirausahaan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Kelompok C (Peminatan)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Kelompok C (Peminatan)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Matematika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Geografi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Biologi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Sejarah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Fisika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Sosiologi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Kimia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Ekonomi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Kelompok D (Lintas Minat)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Kelompok D (Lintas Minat)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Geografi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Biologi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Ekonomi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Kimia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Jumlah Jam Pelajaran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Jumlah Jam Pelajaran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0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152400"/>
            <a:ext cx="8489289" cy="430887"/>
          </a:xfrm>
        </p:spPr>
        <p:txBody>
          <a:bodyPr/>
          <a:lstStyle/>
          <a:p>
            <a:pPr algn="ctr"/>
            <a:r>
              <a:rPr lang="en-US" sz="2800" b="1" dirty="0" smtClean="0"/>
              <a:t>STRUKTUR KURIKULUM KELAS X</a:t>
            </a:r>
            <a:endParaRPr lang="id-ID" sz="2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518228"/>
              </p:ext>
            </p:extLst>
          </p:nvPr>
        </p:nvGraphicFramePr>
        <p:xfrm>
          <a:off x="3263900" y="762000"/>
          <a:ext cx="3684723" cy="5715000"/>
        </p:xfrm>
        <a:graphic>
          <a:graphicData uri="http://schemas.openxmlformats.org/drawingml/2006/table">
            <a:tbl>
              <a:tblPr/>
              <a:tblGrid>
                <a:gridCol w="386335"/>
                <a:gridCol w="2517409"/>
                <a:gridCol w="780979"/>
              </a:tblGrid>
              <a:tr h="2381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KELAS X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BAHASA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 Pelajaran</a:t>
                      </a:r>
                    </a:p>
                  </a:txBody>
                  <a:tcPr marL="9147" marR="9147" marT="9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Alokasi Waktu</a:t>
                      </a:r>
                    </a:p>
                  </a:txBody>
                  <a:tcPr marL="9147" marR="9147" marT="9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Kelompok A (Wajib)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Pendidikan Agama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PPKN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Bahasa Indonesia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Matematika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Sejarah Indonesia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Bahasa Inggris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Kelompok B (Wajib)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Seni Budaya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Penjasorkes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Prakarya dan Kewirausahaan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Kelompok C (Peminatan)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Bahasa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dan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Sastra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Indonesia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ahasa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dan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Sastra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Inggris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Bahasa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Sastra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Jepang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Antropologi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Kelompok D (Lintas Minat)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Geografi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Bahasa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Sastra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Arab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Jumlah Jam Pelajaran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147" marR="9147" marT="9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66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152400"/>
            <a:ext cx="8489289" cy="430887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STRUKTUR KURIKULUM KELAS </a:t>
            </a:r>
            <a:r>
              <a:rPr lang="en-US" sz="2800" b="1" dirty="0" smtClean="0">
                <a:solidFill>
                  <a:prstClr val="white"/>
                </a:solidFill>
              </a:rPr>
              <a:t>XI</a:t>
            </a:r>
            <a:endParaRPr lang="id-ID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178773"/>
              </p:ext>
            </p:extLst>
          </p:nvPr>
        </p:nvGraphicFramePr>
        <p:xfrm>
          <a:off x="1054100" y="685806"/>
          <a:ext cx="7696199" cy="5791193"/>
        </p:xfrm>
        <a:graphic>
          <a:graphicData uri="http://schemas.openxmlformats.org/drawingml/2006/table">
            <a:tbl>
              <a:tblPr/>
              <a:tblGrid>
                <a:gridCol w="382548"/>
                <a:gridCol w="2492729"/>
                <a:gridCol w="773322"/>
                <a:gridCol w="296166"/>
                <a:gridCol w="394888"/>
                <a:gridCol w="2517410"/>
                <a:gridCol w="839136"/>
              </a:tblGrid>
              <a:tr h="25179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KELAS XI MIA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KELAS XI IIS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51791"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 Pelajaran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Alokasi Waktu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 Pelajaran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Alokasi Waktu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 gridSpan="2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517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Kelompok A (Wajib)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Kelompok A (Wajib)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Pendidikan Agama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Pendidikan Agama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PPKN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PPKN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Bahasa Indonesia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Bahasa Indonesia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Matematika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Matematika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Sejarah Indonesia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Sejarah Indonesia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Bahasa Inggris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Bahasa Inggris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Kelompok B (Wajib)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Kelompok B (Wajib)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Seni Budaya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Seni Budaya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Penjasorkes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Penjasorkes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Prakarya dan Kewirausahaan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Prakarya dan Kewirausahaan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Kelompok C (Peminatan)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Kelompok C (Peminatan)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Matematika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Geografi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Biologi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Sejarah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Fisika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Sosiologi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Kimia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Ekonomi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Kelompok D (Lintas Minat)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Kelompok D (Lintas Minat)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Ekonomi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Fisika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Jumlah Jam Pelajaran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Jumlah Jam Pelajaran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152400"/>
            <a:ext cx="8489289" cy="430887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STRUKTUR KURIKULUM KELAS </a:t>
            </a:r>
            <a:r>
              <a:rPr lang="en-US" sz="2800" b="1" dirty="0" smtClean="0">
                <a:solidFill>
                  <a:prstClr val="white"/>
                </a:solidFill>
              </a:rPr>
              <a:t>XII</a:t>
            </a:r>
            <a:endParaRPr lang="id-ID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268375"/>
              </p:ext>
            </p:extLst>
          </p:nvPr>
        </p:nvGraphicFramePr>
        <p:xfrm>
          <a:off x="1054100" y="685806"/>
          <a:ext cx="7696199" cy="5791193"/>
        </p:xfrm>
        <a:graphic>
          <a:graphicData uri="http://schemas.openxmlformats.org/drawingml/2006/table">
            <a:tbl>
              <a:tblPr/>
              <a:tblGrid>
                <a:gridCol w="382548"/>
                <a:gridCol w="2492729"/>
                <a:gridCol w="773322"/>
                <a:gridCol w="296166"/>
                <a:gridCol w="394888"/>
                <a:gridCol w="2517410"/>
                <a:gridCol w="839136"/>
              </a:tblGrid>
              <a:tr h="25179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KELAS </a:t>
                      </a:r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KELAS </a:t>
                      </a:r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 </a:t>
                      </a:r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51791"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 Pelajaran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Alokasi Waktu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 Pelajaran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Alokasi Waktu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 gridSpan="2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517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Kelompok A (Wajib)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Kelompok A (Wajib)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Pendidikan Agama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Pendidikan Agama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PPKN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PPKN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Bahasa Indonesia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Bahasa Indonesia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Matematika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Matematika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Sejarah Indonesia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Sejarah Indonesia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Bahasa Inggris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Bahasa Inggris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Kelompok B (Wajib)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Kelompok B (Wajib)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Seni Budaya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Seni Budaya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Penjasorkes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Penjasorkes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Prakarya dan Kewirausahaan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Prakarya dan Kewirausahaan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Kelompok C (Peminatan)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Kelompok C (Peminatan)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Matematika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Geografi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Biologi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Sejarah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Fisika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Sosiologi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Kimia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Ekonomi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Kelompok D (Lintas Minat)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Kelompok D (Lintas Minat)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Ekonomi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Kimia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Jumlah Jam Pelajaran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Jumlah Jam Pelajaran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8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6" y="571753"/>
            <a:ext cx="873648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/>
              <a:t>PRE</a:t>
            </a:r>
            <a:r>
              <a:rPr sz="2800" b="1" spc="-5" dirty="0"/>
              <a:t>STAS</a:t>
            </a:r>
            <a:r>
              <a:rPr sz="2800" b="1" dirty="0"/>
              <a:t>I</a:t>
            </a:r>
            <a:r>
              <a:rPr sz="2800" b="1" spc="-70" dirty="0"/>
              <a:t> </a:t>
            </a:r>
            <a:r>
              <a:rPr sz="2800" b="1" spc="-10" dirty="0" smtClean="0"/>
              <a:t>BIDANG AKADEMIK TAHUN 201</a:t>
            </a:r>
            <a:r>
              <a:rPr lang="en-US" sz="2800" b="1" spc="-10" dirty="0" smtClean="0"/>
              <a:t>6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972489" y="2711729"/>
            <a:ext cx="5040630" cy="414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450">
              <a:latin typeface="Times New Roman"/>
              <a:cs typeface="Times New Roman"/>
            </a:endParaRPr>
          </a:p>
          <a:p>
            <a:pPr marL="303657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MA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endParaRPr sz="1800">
              <a:latin typeface="Verdana"/>
              <a:cs typeface="Verdana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06674"/>
              </p:ext>
            </p:extLst>
          </p:nvPr>
        </p:nvGraphicFramePr>
        <p:xfrm>
          <a:off x="1581063" y="1590020"/>
          <a:ext cx="6485468" cy="4851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134"/>
                <a:gridCol w="2402503"/>
                <a:gridCol w="1143000"/>
                <a:gridCol w="22118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NAMA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KELAS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DITERIMA</a:t>
                      </a:r>
                      <a:endParaRPr lang="id-ID" dirty="0"/>
                    </a:p>
                  </a:txBody>
                  <a:tcPr/>
                </a:tc>
              </a:tr>
              <a:tr h="4013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Fina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Alfya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Syahri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XII MIPA 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UPN Veteran Jakarta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Moh</a:t>
                      </a:r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Rafi </a:t>
                      </a:r>
                      <a:r>
                        <a:rPr lang="en-US" baseline="0" dirty="0" err="1" smtClean="0"/>
                        <a:t>Abdillah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XII MIPA 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IPB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Muhamad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Fadil</a:t>
                      </a:r>
                      <a:r>
                        <a:rPr lang="en-US" dirty="0" smtClean="0"/>
                        <a:t> F.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XII MIPA 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UNJ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Ibnu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Awwala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XII MIPA 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UNJ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Putri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Ayuningsih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XII MIPA 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UIN Yogyakarta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Ricca</a:t>
                      </a:r>
                      <a:r>
                        <a:rPr lang="en-US" dirty="0" smtClean="0"/>
                        <a:t> Sahara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XII MIPA 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UPN Veteran Jakarta</a:t>
                      </a:r>
                      <a:endParaRPr kumimoji="0" lang="id-ID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Intan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Septiani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XII IPS 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UPN Veteran Jakarta</a:t>
                      </a:r>
                      <a:endParaRPr kumimoji="0" lang="id-ID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Tiara </a:t>
                      </a:r>
                      <a:r>
                        <a:rPr lang="en-US" dirty="0" err="1" smtClean="0"/>
                        <a:t>Nurhapsari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XII IPS 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UIN Jakarta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Desi</a:t>
                      </a:r>
                      <a:r>
                        <a:rPr lang="en-US" dirty="0" smtClean="0"/>
                        <a:t> Juliana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XII IPS 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UPN Veteran Jakarta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Elizabeth </a:t>
                      </a:r>
                      <a:r>
                        <a:rPr lang="en-US" dirty="0" err="1" smtClean="0"/>
                        <a:t>Susanto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XII IPS 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UPN Veteran Jakarta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Syahrial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Darmawan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XII IPS 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Universitas</a:t>
                      </a:r>
                      <a:r>
                        <a:rPr lang="en-US" dirty="0" smtClean="0"/>
                        <a:t> Jambi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Paulina </a:t>
                      </a:r>
                      <a:r>
                        <a:rPr lang="en-US" dirty="0" err="1" smtClean="0"/>
                        <a:t>Yanti</a:t>
                      </a:r>
                      <a:r>
                        <a:rPr lang="en-US" dirty="0" smtClean="0"/>
                        <a:t> Theresa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XII IPS 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UNJ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581063" y="1066800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b="1" kern="0" spc="5" dirty="0" smtClean="0">
                <a:solidFill>
                  <a:prstClr val="white"/>
                </a:solidFill>
                <a:latin typeface="Verdana"/>
                <a:ea typeface="+mj-ea"/>
                <a:cs typeface="Verdana"/>
              </a:rPr>
              <a:t>JALUR SNMPTN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6" y="571753"/>
            <a:ext cx="873648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/>
              <a:t>PRE</a:t>
            </a:r>
            <a:r>
              <a:rPr sz="2800" b="1" spc="-5" dirty="0"/>
              <a:t>STAS</a:t>
            </a:r>
            <a:r>
              <a:rPr sz="2800" b="1" dirty="0"/>
              <a:t>I</a:t>
            </a:r>
            <a:r>
              <a:rPr sz="2800" b="1" spc="-70" dirty="0"/>
              <a:t> </a:t>
            </a:r>
            <a:r>
              <a:rPr sz="2800" b="1" spc="-10" dirty="0" smtClean="0"/>
              <a:t>BIDANG AKADEMIK TAHUN 201</a:t>
            </a:r>
            <a:r>
              <a:rPr lang="en-US" sz="2800" b="1" spc="-10" dirty="0" smtClean="0"/>
              <a:t>6</a:t>
            </a:r>
            <a:endParaRPr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921135"/>
              </p:ext>
            </p:extLst>
          </p:nvPr>
        </p:nvGraphicFramePr>
        <p:xfrm>
          <a:off x="1587500" y="2362200"/>
          <a:ext cx="6485468" cy="1237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2590800"/>
                <a:gridCol w="1219200"/>
                <a:gridCol w="20658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NAMA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KELAS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DITERIMA</a:t>
                      </a:r>
                      <a:endParaRPr lang="id-ID" dirty="0"/>
                    </a:p>
                  </a:txBody>
                  <a:tcPr/>
                </a:tc>
              </a:tr>
              <a:tr h="49558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AYUWAN</a:t>
                      </a:r>
                      <a:r>
                        <a:rPr lang="en-US" baseline="0" dirty="0" smtClean="0"/>
                        <a:t> NANDANI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XII </a:t>
                      </a:r>
                      <a:r>
                        <a:rPr lang="en-US" dirty="0" smtClean="0"/>
                        <a:t>M</a:t>
                      </a:r>
                      <a:r>
                        <a:rPr lang="id-ID" dirty="0" smtClean="0"/>
                        <a:t>IPA-</a:t>
                      </a:r>
                      <a:r>
                        <a:rPr lang="en-US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IAIN PURWOKERTO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ROANNA RAHMA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XII </a:t>
                      </a:r>
                      <a:r>
                        <a:rPr lang="en-US" dirty="0" smtClean="0"/>
                        <a:t>M</a:t>
                      </a:r>
                      <a:r>
                        <a:rPr lang="id-ID" dirty="0" smtClean="0"/>
                        <a:t>IPA-</a:t>
                      </a:r>
                      <a:r>
                        <a:rPr lang="en-US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IAIN PURWOKERTO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587500" y="1676400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b="1" kern="0" spc="5" dirty="0" smtClean="0">
                <a:solidFill>
                  <a:prstClr val="white"/>
                </a:solidFill>
                <a:latin typeface="Verdana"/>
                <a:ea typeface="+mj-ea"/>
                <a:cs typeface="Verdana"/>
              </a:rPr>
              <a:t>JALUR </a:t>
            </a:r>
            <a:r>
              <a:rPr lang="en-US" sz="2800" b="1" kern="0" spc="5" dirty="0" smtClean="0">
                <a:solidFill>
                  <a:prstClr val="white"/>
                </a:solidFill>
                <a:latin typeface="Verdana"/>
                <a:ea typeface="+mj-ea"/>
                <a:cs typeface="Verdana"/>
              </a:rPr>
              <a:t>SPAN PTKIN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2363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758" y="152400"/>
            <a:ext cx="873648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/>
              <a:t>PRE</a:t>
            </a:r>
            <a:r>
              <a:rPr sz="2800" b="1" spc="-5" dirty="0"/>
              <a:t>STAS</a:t>
            </a:r>
            <a:r>
              <a:rPr sz="2800" b="1" dirty="0"/>
              <a:t>I</a:t>
            </a:r>
            <a:r>
              <a:rPr sz="2800" b="1" spc="-70" dirty="0"/>
              <a:t> </a:t>
            </a:r>
            <a:r>
              <a:rPr sz="2800" b="1" spc="-10" dirty="0" smtClean="0"/>
              <a:t>BIDANG AKADEMIK TAHUN 201</a:t>
            </a:r>
            <a:r>
              <a:rPr lang="en-US" sz="2800" b="1" spc="-10" dirty="0" smtClean="0"/>
              <a:t>6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972489" y="2711729"/>
            <a:ext cx="5040630" cy="414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450">
              <a:latin typeface="Times New Roman"/>
              <a:cs typeface="Times New Roman"/>
            </a:endParaRPr>
          </a:p>
          <a:p>
            <a:pPr marL="303657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MA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endParaRPr sz="1800">
              <a:latin typeface="Verdana"/>
              <a:cs typeface="Verdana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226965"/>
              </p:ext>
            </p:extLst>
          </p:nvPr>
        </p:nvGraphicFramePr>
        <p:xfrm>
          <a:off x="1371252" y="1295400"/>
          <a:ext cx="7607647" cy="4848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850"/>
                <a:gridCol w="2795972"/>
                <a:gridCol w="1337608"/>
                <a:gridCol w="2675217"/>
              </a:tblGrid>
              <a:tr h="13206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NAMA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KELAS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DITERIMA</a:t>
                      </a:r>
                      <a:endParaRPr lang="id-ID" dirty="0"/>
                    </a:p>
                  </a:txBody>
                  <a:tcPr/>
                </a:tc>
              </a:tr>
              <a:tr h="403428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EVIN DHIYA</a:t>
                      </a:r>
                      <a:r>
                        <a:rPr lang="en-US" baseline="0" dirty="0" smtClean="0"/>
                        <a:t> PRADINI H.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XII </a:t>
                      </a:r>
                      <a:r>
                        <a:rPr lang="en-US" dirty="0" smtClean="0"/>
                        <a:t>M</a:t>
                      </a:r>
                      <a:r>
                        <a:rPr lang="id-ID" dirty="0" smtClean="0"/>
                        <a:t>IPA-1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UNILA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KHOTIMAH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XII </a:t>
                      </a:r>
                      <a:r>
                        <a:rPr lang="en-US" dirty="0" smtClean="0"/>
                        <a:t>M</a:t>
                      </a:r>
                      <a:r>
                        <a:rPr lang="id-ID" dirty="0" smtClean="0"/>
                        <a:t>IPA-1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UNJ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KURNIAWAN BIMA S.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XII </a:t>
                      </a:r>
                      <a:r>
                        <a:rPr lang="en-US" dirty="0" smtClean="0"/>
                        <a:t>M</a:t>
                      </a:r>
                      <a:r>
                        <a:rPr lang="id-ID" dirty="0" smtClean="0"/>
                        <a:t>IPA-1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UNIV. BORNEO</a:t>
                      </a:r>
                      <a:r>
                        <a:rPr lang="en-US" baseline="0" dirty="0" smtClean="0"/>
                        <a:t> TARAKAN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ABDUL ARRASYID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XII </a:t>
                      </a:r>
                      <a:r>
                        <a:rPr lang="en-US" dirty="0" smtClean="0"/>
                        <a:t>M</a:t>
                      </a:r>
                      <a:r>
                        <a:rPr lang="id-ID" dirty="0" smtClean="0"/>
                        <a:t>IPA-2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UNIV. SINGAPERBANGSA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ARI PURWANTI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XII </a:t>
                      </a:r>
                      <a:r>
                        <a:rPr lang="en-US" dirty="0" smtClean="0"/>
                        <a:t>M</a:t>
                      </a:r>
                      <a:r>
                        <a:rPr lang="id-ID" dirty="0" smtClean="0"/>
                        <a:t>IPA-</a:t>
                      </a:r>
                      <a:r>
                        <a:rPr lang="en-US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UNTIRTA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IMASDA ALMUN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XII </a:t>
                      </a:r>
                      <a:r>
                        <a:rPr lang="en-US" dirty="0" smtClean="0"/>
                        <a:t>M</a:t>
                      </a:r>
                      <a:r>
                        <a:rPr lang="id-ID" dirty="0" smtClean="0"/>
                        <a:t>IPA-2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UNJ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LENDI LARICI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XII </a:t>
                      </a:r>
                      <a:r>
                        <a:rPr lang="en-US" dirty="0" smtClean="0"/>
                        <a:t>M</a:t>
                      </a:r>
                      <a:r>
                        <a:rPr lang="id-ID" dirty="0" smtClean="0"/>
                        <a:t>IP</a:t>
                      </a:r>
                      <a:r>
                        <a:rPr lang="en-US" dirty="0" smtClean="0"/>
                        <a:t>A</a:t>
                      </a:r>
                      <a:r>
                        <a:rPr lang="id-ID" dirty="0" smtClean="0"/>
                        <a:t>-3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UNIVERSITAS INDONESIA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8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SARI INDAH PERMATA 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XII </a:t>
                      </a:r>
                      <a:r>
                        <a:rPr lang="en-US" dirty="0" smtClean="0"/>
                        <a:t>M</a:t>
                      </a:r>
                      <a:r>
                        <a:rPr lang="id-ID" dirty="0" smtClean="0"/>
                        <a:t>IP</a:t>
                      </a:r>
                      <a:r>
                        <a:rPr lang="en-US" dirty="0" smtClean="0"/>
                        <a:t>A</a:t>
                      </a:r>
                      <a:r>
                        <a:rPr lang="id-ID" dirty="0" smtClean="0"/>
                        <a:t>-3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UNTIRTA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ABDULLAH</a:t>
                      </a:r>
                      <a:r>
                        <a:rPr lang="en-US" baseline="0" dirty="0" smtClean="0"/>
                        <a:t> AL WAFI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XII IPS-</a:t>
                      </a:r>
                      <a:r>
                        <a:rPr lang="en-US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UNJ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ARI TANZIA PRILYANTINI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XII IPS-</a:t>
                      </a:r>
                      <a:r>
                        <a:rPr lang="en-US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UNTIRTA</a:t>
                      </a:r>
                      <a:endParaRPr lang="id-ID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BRILLIYANA KARTIKA SD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XII IPS-</a:t>
                      </a:r>
                      <a:r>
                        <a:rPr lang="en-US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UNJ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RAIHAN RILWANU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XII IPS-</a:t>
                      </a:r>
                      <a:r>
                        <a:rPr lang="en-US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UPN VETERAN JAKARTA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599852" y="533400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b="1" kern="0" spc="5" dirty="0" smtClean="0">
                <a:solidFill>
                  <a:prstClr val="white"/>
                </a:solidFill>
                <a:latin typeface="Verdana"/>
                <a:ea typeface="+mj-ea"/>
                <a:cs typeface="Verdana"/>
              </a:rPr>
              <a:t>JALUR SBMPTN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992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28600"/>
            <a:ext cx="8489289" cy="369332"/>
          </a:xfrm>
        </p:spPr>
        <p:txBody>
          <a:bodyPr/>
          <a:lstStyle/>
          <a:p>
            <a:pPr algn="ctr"/>
            <a:r>
              <a:rPr lang="en-US" sz="2400" b="1" dirty="0" smtClean="0"/>
              <a:t>PRESTASI BIDANG NON AKADEMIK TAHUN 2014</a:t>
            </a:r>
            <a:endParaRPr lang="id-ID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990600"/>
            <a:ext cx="8679484" cy="49244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b="0" u="none" dirty="0" err="1" smtClean="0"/>
              <a:t>Juara</a:t>
            </a:r>
            <a:r>
              <a:rPr lang="en-US" sz="2000" b="0" u="none" dirty="0" smtClean="0"/>
              <a:t> II </a:t>
            </a:r>
            <a:r>
              <a:rPr lang="en-US" sz="2000" b="0" u="none" dirty="0" err="1" smtClean="0"/>
              <a:t>Penata</a:t>
            </a:r>
            <a:r>
              <a:rPr lang="en-US" sz="2000" b="0" u="none" dirty="0" smtClean="0"/>
              <a:t> Make Up </a:t>
            </a:r>
            <a:r>
              <a:rPr lang="en-US" sz="2000" b="0" u="none" dirty="0" err="1" smtClean="0"/>
              <a:t>Terbaik</a:t>
            </a:r>
            <a:r>
              <a:rPr lang="en-US" sz="2000" b="0" u="none" dirty="0" smtClean="0"/>
              <a:t>, Festival </a:t>
            </a:r>
            <a:r>
              <a:rPr lang="en-US" sz="2000" b="0" u="none" dirty="0" err="1" smtClean="0"/>
              <a:t>Teater</a:t>
            </a:r>
            <a:r>
              <a:rPr lang="en-US" sz="2000" b="0" u="none" dirty="0" smtClean="0"/>
              <a:t> </a:t>
            </a:r>
            <a:r>
              <a:rPr lang="en-US" sz="2000" b="0" u="none" dirty="0" err="1" smtClean="0"/>
              <a:t>Pelajar</a:t>
            </a:r>
            <a:r>
              <a:rPr lang="en-US" sz="2000" b="0" u="none" dirty="0" smtClean="0"/>
              <a:t> XII, Tingkat SLTA </a:t>
            </a:r>
            <a:r>
              <a:rPr lang="en-US" sz="2000" b="0" u="none" dirty="0" err="1" smtClean="0"/>
              <a:t>Ikatan</a:t>
            </a:r>
            <a:r>
              <a:rPr lang="en-US" sz="2000" b="0" u="none" dirty="0" smtClean="0"/>
              <a:t> Drama Jakarta Barat 2014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0" u="none" dirty="0" err="1" smtClean="0"/>
              <a:t>Juara</a:t>
            </a:r>
            <a:r>
              <a:rPr lang="en-US" sz="2000" b="0" u="none" dirty="0" smtClean="0"/>
              <a:t> II </a:t>
            </a:r>
            <a:r>
              <a:rPr lang="en-US" sz="2000" b="0" u="none" dirty="0" err="1" smtClean="0"/>
              <a:t>Penata</a:t>
            </a:r>
            <a:r>
              <a:rPr lang="en-US" sz="2000" b="0" u="none" dirty="0" smtClean="0"/>
              <a:t> </a:t>
            </a:r>
            <a:r>
              <a:rPr lang="en-US" sz="2000" b="0" u="none" dirty="0" err="1" smtClean="0"/>
              <a:t>Kostum</a:t>
            </a:r>
            <a:r>
              <a:rPr lang="en-US" sz="2000" b="0" u="none" dirty="0" smtClean="0"/>
              <a:t> </a:t>
            </a:r>
            <a:r>
              <a:rPr lang="en-US" sz="2000" b="0" u="none" dirty="0" err="1" smtClean="0"/>
              <a:t>Terbaik</a:t>
            </a:r>
            <a:r>
              <a:rPr lang="en-US" sz="2000" b="0" u="none" dirty="0" smtClean="0"/>
              <a:t>, </a:t>
            </a:r>
            <a:r>
              <a:rPr lang="en-US" sz="2000" b="0" u="none" dirty="0">
                <a:solidFill>
                  <a:prstClr val="white"/>
                </a:solidFill>
              </a:rPr>
              <a:t>Festival </a:t>
            </a:r>
            <a:r>
              <a:rPr lang="en-US" sz="2000" b="0" u="none" dirty="0" err="1">
                <a:solidFill>
                  <a:prstClr val="white"/>
                </a:solidFill>
              </a:rPr>
              <a:t>Teater</a:t>
            </a:r>
            <a:r>
              <a:rPr lang="en-US" sz="2000" b="0" u="none" dirty="0">
                <a:solidFill>
                  <a:prstClr val="white"/>
                </a:solidFill>
              </a:rPr>
              <a:t> </a:t>
            </a:r>
            <a:r>
              <a:rPr lang="en-US" sz="2000" b="0" u="none" dirty="0" err="1">
                <a:solidFill>
                  <a:prstClr val="white"/>
                </a:solidFill>
              </a:rPr>
              <a:t>Pelajar</a:t>
            </a:r>
            <a:r>
              <a:rPr lang="en-US" sz="2000" b="0" u="none" dirty="0">
                <a:solidFill>
                  <a:prstClr val="white"/>
                </a:solidFill>
              </a:rPr>
              <a:t> XII, Tingkat SLTA </a:t>
            </a:r>
            <a:r>
              <a:rPr lang="en-US" sz="2000" b="0" u="none" dirty="0" err="1">
                <a:solidFill>
                  <a:prstClr val="white"/>
                </a:solidFill>
              </a:rPr>
              <a:t>Ikatan</a:t>
            </a:r>
            <a:r>
              <a:rPr lang="en-US" sz="2000" b="0" u="none" dirty="0">
                <a:solidFill>
                  <a:prstClr val="white"/>
                </a:solidFill>
              </a:rPr>
              <a:t> Drama Jakarta Barat 2014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0" u="none" dirty="0" err="1" smtClean="0"/>
              <a:t>Juara</a:t>
            </a:r>
            <a:r>
              <a:rPr lang="en-US" sz="2000" b="0" u="none" dirty="0" smtClean="0"/>
              <a:t> II Design Poster </a:t>
            </a:r>
            <a:r>
              <a:rPr lang="en-US" sz="2000" b="0" u="none" dirty="0" err="1" smtClean="0"/>
              <a:t>Terbaik</a:t>
            </a:r>
            <a:r>
              <a:rPr lang="en-US" sz="2000" b="0" u="none" dirty="0" smtClean="0"/>
              <a:t>, </a:t>
            </a:r>
            <a:r>
              <a:rPr lang="en-US" sz="2000" b="0" u="none" dirty="0">
                <a:solidFill>
                  <a:prstClr val="white"/>
                </a:solidFill>
              </a:rPr>
              <a:t>Festival </a:t>
            </a:r>
            <a:r>
              <a:rPr lang="en-US" sz="2000" b="0" u="none" dirty="0" err="1">
                <a:solidFill>
                  <a:prstClr val="white"/>
                </a:solidFill>
              </a:rPr>
              <a:t>Teater</a:t>
            </a:r>
            <a:r>
              <a:rPr lang="en-US" sz="2000" b="0" u="none" dirty="0">
                <a:solidFill>
                  <a:prstClr val="white"/>
                </a:solidFill>
              </a:rPr>
              <a:t> </a:t>
            </a:r>
            <a:r>
              <a:rPr lang="en-US" sz="2000" b="0" u="none" dirty="0" err="1">
                <a:solidFill>
                  <a:prstClr val="white"/>
                </a:solidFill>
              </a:rPr>
              <a:t>Pelajar</a:t>
            </a:r>
            <a:r>
              <a:rPr lang="en-US" sz="2000" b="0" u="none" dirty="0">
                <a:solidFill>
                  <a:prstClr val="white"/>
                </a:solidFill>
              </a:rPr>
              <a:t> XII, Tingkat SLTA </a:t>
            </a:r>
            <a:r>
              <a:rPr lang="en-US" sz="2000" b="0" u="none" dirty="0" err="1">
                <a:solidFill>
                  <a:prstClr val="white"/>
                </a:solidFill>
              </a:rPr>
              <a:t>Ikatan</a:t>
            </a:r>
            <a:r>
              <a:rPr lang="en-US" sz="2000" b="0" u="none" dirty="0">
                <a:solidFill>
                  <a:prstClr val="white"/>
                </a:solidFill>
              </a:rPr>
              <a:t> Drama Jakarta Barat 2014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0" u="none" dirty="0" err="1" smtClean="0"/>
              <a:t>Juara</a:t>
            </a:r>
            <a:r>
              <a:rPr lang="en-US" sz="2000" b="0" u="none" dirty="0" smtClean="0"/>
              <a:t> II </a:t>
            </a:r>
            <a:r>
              <a:rPr lang="en-US" sz="2000" b="0" u="none" dirty="0" err="1" smtClean="0"/>
              <a:t>Pemeran</a:t>
            </a:r>
            <a:r>
              <a:rPr lang="en-US" sz="2000" b="0" u="none" dirty="0" smtClean="0"/>
              <a:t> </a:t>
            </a:r>
            <a:r>
              <a:rPr lang="en-US" sz="2000" b="0" u="none" dirty="0" err="1" smtClean="0"/>
              <a:t>Wanita</a:t>
            </a:r>
            <a:r>
              <a:rPr lang="en-US" sz="2000" b="0" u="none" dirty="0" smtClean="0"/>
              <a:t> </a:t>
            </a:r>
            <a:r>
              <a:rPr lang="en-US" sz="2000" b="0" u="none" dirty="0" err="1" smtClean="0"/>
              <a:t>Terbaik</a:t>
            </a:r>
            <a:r>
              <a:rPr lang="en-US" sz="2000" b="0" u="none" dirty="0" smtClean="0"/>
              <a:t>, </a:t>
            </a:r>
            <a:r>
              <a:rPr lang="en-US" sz="2000" b="0" u="none" dirty="0">
                <a:solidFill>
                  <a:prstClr val="white"/>
                </a:solidFill>
              </a:rPr>
              <a:t>Festival </a:t>
            </a:r>
            <a:r>
              <a:rPr lang="en-US" sz="2000" b="0" u="none" dirty="0" err="1">
                <a:solidFill>
                  <a:prstClr val="white"/>
                </a:solidFill>
              </a:rPr>
              <a:t>Teater</a:t>
            </a:r>
            <a:r>
              <a:rPr lang="en-US" sz="2000" b="0" u="none" dirty="0">
                <a:solidFill>
                  <a:prstClr val="white"/>
                </a:solidFill>
              </a:rPr>
              <a:t> </a:t>
            </a:r>
            <a:r>
              <a:rPr lang="en-US" sz="2000" b="0" u="none" dirty="0" err="1">
                <a:solidFill>
                  <a:prstClr val="white"/>
                </a:solidFill>
              </a:rPr>
              <a:t>Pelajar</a:t>
            </a:r>
            <a:r>
              <a:rPr lang="en-US" sz="2000" b="0" u="none" dirty="0">
                <a:solidFill>
                  <a:prstClr val="white"/>
                </a:solidFill>
              </a:rPr>
              <a:t> XII, Tingkat SLTA </a:t>
            </a:r>
            <a:r>
              <a:rPr lang="en-US" sz="2000" b="0" u="none" dirty="0" err="1">
                <a:solidFill>
                  <a:prstClr val="white"/>
                </a:solidFill>
              </a:rPr>
              <a:t>Ikatan</a:t>
            </a:r>
            <a:r>
              <a:rPr lang="en-US" sz="2000" b="0" u="none" dirty="0">
                <a:solidFill>
                  <a:prstClr val="white"/>
                </a:solidFill>
              </a:rPr>
              <a:t> Drama Jakarta Barat 2014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0" u="none" dirty="0" err="1" smtClean="0"/>
              <a:t>Juara</a:t>
            </a:r>
            <a:r>
              <a:rPr lang="en-US" sz="2000" b="0" u="none" dirty="0" smtClean="0"/>
              <a:t> I </a:t>
            </a:r>
            <a:r>
              <a:rPr lang="en-US" sz="2000" b="0" u="none" dirty="0" err="1" smtClean="0"/>
              <a:t>Pemeran</a:t>
            </a:r>
            <a:r>
              <a:rPr lang="en-US" sz="2000" b="0" u="none" dirty="0" smtClean="0"/>
              <a:t> </a:t>
            </a:r>
            <a:r>
              <a:rPr lang="en-US" sz="2000" b="0" u="none" dirty="0" err="1" smtClean="0"/>
              <a:t>Pembantu</a:t>
            </a:r>
            <a:r>
              <a:rPr lang="en-US" sz="2000" b="0" u="none" dirty="0" smtClean="0"/>
              <a:t> </a:t>
            </a:r>
            <a:r>
              <a:rPr lang="en-US" sz="2000" b="0" u="none" dirty="0" err="1" smtClean="0"/>
              <a:t>Pria</a:t>
            </a:r>
            <a:r>
              <a:rPr lang="en-US" sz="2000" b="0" u="none" dirty="0" smtClean="0"/>
              <a:t> </a:t>
            </a:r>
            <a:r>
              <a:rPr lang="en-US" sz="2000" b="0" u="none" dirty="0" err="1" smtClean="0"/>
              <a:t>Terbaik</a:t>
            </a:r>
            <a:r>
              <a:rPr lang="en-US" sz="2000" b="0" u="none" dirty="0" smtClean="0"/>
              <a:t>, </a:t>
            </a:r>
            <a:r>
              <a:rPr lang="en-US" sz="2000" b="0" u="none" dirty="0">
                <a:solidFill>
                  <a:prstClr val="white"/>
                </a:solidFill>
              </a:rPr>
              <a:t>Festival </a:t>
            </a:r>
            <a:r>
              <a:rPr lang="en-US" sz="2000" b="0" u="none" dirty="0" err="1">
                <a:solidFill>
                  <a:prstClr val="white"/>
                </a:solidFill>
              </a:rPr>
              <a:t>Teater</a:t>
            </a:r>
            <a:r>
              <a:rPr lang="en-US" sz="2000" b="0" u="none" dirty="0">
                <a:solidFill>
                  <a:prstClr val="white"/>
                </a:solidFill>
              </a:rPr>
              <a:t> </a:t>
            </a:r>
            <a:r>
              <a:rPr lang="en-US" sz="2000" b="0" u="none" dirty="0" err="1">
                <a:solidFill>
                  <a:prstClr val="white"/>
                </a:solidFill>
              </a:rPr>
              <a:t>Pelajar</a:t>
            </a:r>
            <a:r>
              <a:rPr lang="en-US" sz="2000" b="0" u="none" dirty="0">
                <a:solidFill>
                  <a:prstClr val="white"/>
                </a:solidFill>
              </a:rPr>
              <a:t> XII, Tingkat SLTA </a:t>
            </a:r>
            <a:r>
              <a:rPr lang="en-US" sz="2000" b="0" u="none" dirty="0" err="1">
                <a:solidFill>
                  <a:prstClr val="white"/>
                </a:solidFill>
              </a:rPr>
              <a:t>Ikatan</a:t>
            </a:r>
            <a:r>
              <a:rPr lang="en-US" sz="2000" b="0" u="none" dirty="0">
                <a:solidFill>
                  <a:prstClr val="white"/>
                </a:solidFill>
              </a:rPr>
              <a:t> Drama Jakarta Barat 2014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0" u="none" dirty="0" err="1" smtClean="0"/>
              <a:t>Juara</a:t>
            </a:r>
            <a:r>
              <a:rPr lang="en-US" sz="2000" b="0" u="none" dirty="0" smtClean="0"/>
              <a:t> II </a:t>
            </a:r>
            <a:r>
              <a:rPr lang="en-US" sz="2000" b="0" u="none" dirty="0" err="1" smtClean="0"/>
              <a:t>Pemeran</a:t>
            </a:r>
            <a:r>
              <a:rPr lang="en-US" sz="2000" b="0" u="none" dirty="0" smtClean="0"/>
              <a:t> </a:t>
            </a:r>
            <a:r>
              <a:rPr lang="en-US" sz="2000" b="0" u="none" dirty="0" err="1" smtClean="0"/>
              <a:t>Pembantu</a:t>
            </a:r>
            <a:r>
              <a:rPr lang="en-US" sz="2000" b="0" u="none" dirty="0" smtClean="0"/>
              <a:t> </a:t>
            </a:r>
            <a:r>
              <a:rPr lang="en-US" sz="2000" b="0" u="none" dirty="0" err="1" smtClean="0"/>
              <a:t>Wanita</a:t>
            </a:r>
            <a:r>
              <a:rPr lang="en-US" sz="2000" b="0" u="none" dirty="0" smtClean="0"/>
              <a:t> </a:t>
            </a:r>
            <a:r>
              <a:rPr lang="en-US" sz="2000" b="0" u="none" dirty="0" err="1" smtClean="0"/>
              <a:t>Terbaik</a:t>
            </a:r>
            <a:r>
              <a:rPr lang="en-US" sz="2000" b="0" u="none" dirty="0" smtClean="0"/>
              <a:t>, </a:t>
            </a:r>
            <a:r>
              <a:rPr lang="en-US" sz="2000" b="0" u="none" dirty="0">
                <a:solidFill>
                  <a:prstClr val="white"/>
                </a:solidFill>
              </a:rPr>
              <a:t>Festival </a:t>
            </a:r>
            <a:r>
              <a:rPr lang="en-US" sz="2000" b="0" u="none" dirty="0" err="1">
                <a:solidFill>
                  <a:prstClr val="white"/>
                </a:solidFill>
              </a:rPr>
              <a:t>Teater</a:t>
            </a:r>
            <a:r>
              <a:rPr lang="en-US" sz="2000" b="0" u="none" dirty="0">
                <a:solidFill>
                  <a:prstClr val="white"/>
                </a:solidFill>
              </a:rPr>
              <a:t> </a:t>
            </a:r>
            <a:r>
              <a:rPr lang="en-US" sz="2000" b="0" u="none" dirty="0" err="1">
                <a:solidFill>
                  <a:prstClr val="white"/>
                </a:solidFill>
              </a:rPr>
              <a:t>Pelajar</a:t>
            </a:r>
            <a:r>
              <a:rPr lang="en-US" sz="2000" b="0" u="none" dirty="0">
                <a:solidFill>
                  <a:prstClr val="white"/>
                </a:solidFill>
              </a:rPr>
              <a:t> XII, Tingkat SLTA </a:t>
            </a:r>
            <a:r>
              <a:rPr lang="en-US" sz="2000" b="0" u="none" dirty="0" err="1">
                <a:solidFill>
                  <a:prstClr val="white"/>
                </a:solidFill>
              </a:rPr>
              <a:t>Ikatan</a:t>
            </a:r>
            <a:r>
              <a:rPr lang="en-US" sz="2000" b="0" u="none" dirty="0">
                <a:solidFill>
                  <a:prstClr val="white"/>
                </a:solidFill>
              </a:rPr>
              <a:t> Drama Jakarta Barat 2014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0" u="none" dirty="0" err="1" smtClean="0"/>
              <a:t>Juara</a:t>
            </a:r>
            <a:r>
              <a:rPr lang="en-US" sz="2000" b="0" u="none" dirty="0" smtClean="0"/>
              <a:t> II </a:t>
            </a:r>
            <a:r>
              <a:rPr lang="en-US" sz="2000" b="0" u="none" dirty="0" err="1" smtClean="0"/>
              <a:t>Pemeran</a:t>
            </a:r>
            <a:r>
              <a:rPr lang="en-US" sz="2000" b="0" u="none" dirty="0" smtClean="0"/>
              <a:t> </a:t>
            </a:r>
            <a:r>
              <a:rPr lang="en-US" sz="2000" b="0" u="none" dirty="0" err="1" smtClean="0"/>
              <a:t>Pria</a:t>
            </a:r>
            <a:r>
              <a:rPr lang="en-US" sz="2000" b="0" u="none" dirty="0" smtClean="0"/>
              <a:t> </a:t>
            </a:r>
            <a:r>
              <a:rPr lang="en-US" sz="2000" b="0" u="none" dirty="0" err="1" smtClean="0"/>
              <a:t>Terbaik</a:t>
            </a:r>
            <a:r>
              <a:rPr lang="en-US" sz="2000" b="0" u="none" dirty="0" smtClean="0"/>
              <a:t>, </a:t>
            </a:r>
            <a:r>
              <a:rPr lang="en-US" sz="2000" b="0" u="none" dirty="0">
                <a:solidFill>
                  <a:prstClr val="white"/>
                </a:solidFill>
              </a:rPr>
              <a:t>Festival </a:t>
            </a:r>
            <a:r>
              <a:rPr lang="en-US" sz="2000" b="0" u="none" dirty="0" err="1">
                <a:solidFill>
                  <a:prstClr val="white"/>
                </a:solidFill>
              </a:rPr>
              <a:t>Teater</a:t>
            </a:r>
            <a:r>
              <a:rPr lang="en-US" sz="2000" b="0" u="none" dirty="0">
                <a:solidFill>
                  <a:prstClr val="white"/>
                </a:solidFill>
              </a:rPr>
              <a:t> </a:t>
            </a:r>
            <a:r>
              <a:rPr lang="en-US" sz="2000" b="0" u="none" dirty="0" err="1">
                <a:solidFill>
                  <a:prstClr val="white"/>
                </a:solidFill>
              </a:rPr>
              <a:t>Pelajar</a:t>
            </a:r>
            <a:r>
              <a:rPr lang="en-US" sz="2000" b="0" u="none" dirty="0">
                <a:solidFill>
                  <a:prstClr val="white"/>
                </a:solidFill>
              </a:rPr>
              <a:t> XII, Tingkat SLTA </a:t>
            </a:r>
            <a:r>
              <a:rPr lang="en-US" sz="2000" b="0" u="none" dirty="0" err="1">
                <a:solidFill>
                  <a:prstClr val="white"/>
                </a:solidFill>
              </a:rPr>
              <a:t>Ikatan</a:t>
            </a:r>
            <a:r>
              <a:rPr lang="en-US" sz="2000" b="0" u="none" dirty="0">
                <a:solidFill>
                  <a:prstClr val="white"/>
                </a:solidFill>
              </a:rPr>
              <a:t> Drama Jakarta Barat 2014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u="none" dirty="0" err="1" smtClean="0"/>
              <a:t>Juara</a:t>
            </a:r>
            <a:r>
              <a:rPr lang="en-US" sz="2000" b="0" u="none" dirty="0" smtClean="0"/>
              <a:t> </a:t>
            </a:r>
            <a:r>
              <a:rPr lang="en-US" sz="2000" b="0" u="none" dirty="0" err="1" smtClean="0"/>
              <a:t>harapan</a:t>
            </a:r>
            <a:r>
              <a:rPr lang="en-US" sz="2000" b="0" u="none" dirty="0" smtClean="0"/>
              <a:t> II, </a:t>
            </a:r>
            <a:r>
              <a:rPr lang="en-US" sz="2000" b="0" u="none" dirty="0" err="1" smtClean="0"/>
              <a:t>vokal</a:t>
            </a:r>
            <a:r>
              <a:rPr lang="en-US" sz="2000" b="0" u="none" dirty="0" smtClean="0"/>
              <a:t> </a:t>
            </a:r>
            <a:r>
              <a:rPr lang="en-US" sz="2000" b="0" u="none" dirty="0" err="1" smtClean="0"/>
              <a:t>grup</a:t>
            </a:r>
            <a:r>
              <a:rPr lang="en-US" sz="2000" b="0" u="none" dirty="0" smtClean="0"/>
              <a:t> </a:t>
            </a:r>
            <a:r>
              <a:rPr lang="en-US" sz="2000" b="0" u="none" dirty="0" err="1" smtClean="0"/>
              <a:t>tingkat</a:t>
            </a:r>
            <a:r>
              <a:rPr lang="en-US" sz="2000" b="0" u="none" dirty="0" smtClean="0"/>
              <a:t> SMA </a:t>
            </a:r>
            <a:r>
              <a:rPr lang="en-US" sz="2000" b="0" u="none" dirty="0" err="1" smtClean="0"/>
              <a:t>kegiatan</a:t>
            </a:r>
            <a:r>
              <a:rPr lang="en-US" sz="2000" b="0" u="none" dirty="0" smtClean="0"/>
              <a:t> </a:t>
            </a:r>
            <a:r>
              <a:rPr lang="en-US" sz="2000" b="0" u="none" dirty="0" err="1" smtClean="0"/>
              <a:t>Pentas</a:t>
            </a:r>
            <a:r>
              <a:rPr lang="en-US" sz="2000" b="0" u="none" dirty="0" smtClean="0"/>
              <a:t> </a:t>
            </a:r>
            <a:r>
              <a:rPr lang="en-US" sz="2000" b="0" u="none" dirty="0" err="1" smtClean="0"/>
              <a:t>Seni</a:t>
            </a:r>
            <a:r>
              <a:rPr lang="en-US" sz="2000" b="0" u="none" dirty="0" smtClean="0"/>
              <a:t> </a:t>
            </a:r>
            <a:r>
              <a:rPr lang="en-US" sz="2000" b="0" u="none" dirty="0" err="1" smtClean="0"/>
              <a:t>Pelajar</a:t>
            </a:r>
            <a:r>
              <a:rPr lang="en-US" sz="2000" b="0" u="none" dirty="0" smtClean="0"/>
              <a:t> Tingkat Kota </a:t>
            </a:r>
            <a:r>
              <a:rPr lang="en-US" sz="2000" b="0" u="none" dirty="0" err="1" smtClean="0"/>
              <a:t>Administrasi</a:t>
            </a:r>
            <a:r>
              <a:rPr lang="en-US" sz="2000" b="0" u="none" dirty="0" smtClean="0"/>
              <a:t> Jakarta Barat </a:t>
            </a:r>
            <a:r>
              <a:rPr lang="en-US" sz="2000" b="0" u="none" dirty="0" err="1" smtClean="0"/>
              <a:t>tahun</a:t>
            </a:r>
            <a:r>
              <a:rPr lang="en-US" sz="2000" b="0" u="none" dirty="0" smtClean="0"/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2279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457200"/>
            <a:ext cx="8489289" cy="369332"/>
          </a:xfrm>
        </p:spPr>
        <p:txBody>
          <a:bodyPr/>
          <a:lstStyle/>
          <a:p>
            <a:r>
              <a:rPr lang="en-US" sz="2400" b="1" dirty="0">
                <a:solidFill>
                  <a:prstClr val="white"/>
                </a:solidFill>
              </a:rPr>
              <a:t>PRESTASI BIDANG NON AKADEMIK TAHUN 2014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357" y="1425828"/>
            <a:ext cx="8679484" cy="2769989"/>
          </a:xfrm>
        </p:spPr>
        <p:txBody>
          <a:bodyPr/>
          <a:lstStyle/>
          <a:p>
            <a:pPr marL="514350" indent="-514350">
              <a:buFont typeface="+mj-lt"/>
              <a:buAutoNum type="arabicPeriod" startAt="9"/>
            </a:pPr>
            <a:r>
              <a:rPr lang="en-US" sz="2000" b="0" u="none" dirty="0" err="1" smtClean="0"/>
              <a:t>Juara</a:t>
            </a:r>
            <a:r>
              <a:rPr lang="en-US" sz="2000" b="0" u="none" dirty="0" smtClean="0"/>
              <a:t> I </a:t>
            </a:r>
            <a:r>
              <a:rPr lang="en-US" sz="2000" b="0" u="none" dirty="0" err="1">
                <a:solidFill>
                  <a:prstClr val="white"/>
                </a:solidFill>
              </a:rPr>
              <a:t>lomba</a:t>
            </a:r>
            <a:r>
              <a:rPr lang="en-US" sz="2000" b="0" u="none" dirty="0">
                <a:solidFill>
                  <a:prstClr val="white"/>
                </a:solidFill>
              </a:rPr>
              <a:t> </a:t>
            </a:r>
            <a:r>
              <a:rPr lang="en-US" sz="2000" b="0" u="none" dirty="0" err="1">
                <a:solidFill>
                  <a:prstClr val="white"/>
                </a:solidFill>
              </a:rPr>
              <a:t>da’i</a:t>
            </a:r>
            <a:r>
              <a:rPr lang="en-US" sz="2000" b="0" u="none" dirty="0">
                <a:solidFill>
                  <a:prstClr val="white"/>
                </a:solidFill>
              </a:rPr>
              <a:t> </a:t>
            </a:r>
            <a:r>
              <a:rPr lang="en-US" sz="2000" b="0" u="none" dirty="0" err="1">
                <a:solidFill>
                  <a:prstClr val="white"/>
                </a:solidFill>
              </a:rPr>
              <a:t>dalam</a:t>
            </a:r>
            <a:r>
              <a:rPr lang="en-US" sz="2000" b="0" u="none" dirty="0">
                <a:solidFill>
                  <a:prstClr val="white"/>
                </a:solidFill>
              </a:rPr>
              <a:t> </a:t>
            </a:r>
            <a:r>
              <a:rPr lang="en-US" sz="2000" b="0" u="none" dirty="0" err="1">
                <a:solidFill>
                  <a:prstClr val="white"/>
                </a:solidFill>
              </a:rPr>
              <a:t>rangka</a:t>
            </a:r>
            <a:r>
              <a:rPr lang="en-US" sz="2000" b="0" u="none" dirty="0">
                <a:solidFill>
                  <a:prstClr val="white"/>
                </a:solidFill>
              </a:rPr>
              <a:t> LOKETA SMAN 78 </a:t>
            </a:r>
            <a:r>
              <a:rPr lang="en-US" sz="2000" b="0" u="none" dirty="0" err="1">
                <a:solidFill>
                  <a:prstClr val="white"/>
                </a:solidFill>
              </a:rPr>
              <a:t>tahun</a:t>
            </a:r>
            <a:r>
              <a:rPr lang="en-US" sz="2000" b="0" u="none" dirty="0">
                <a:solidFill>
                  <a:prstClr val="white"/>
                </a:solidFill>
              </a:rPr>
              <a:t> 2014 </a:t>
            </a:r>
            <a:r>
              <a:rPr lang="en-US" sz="2000" b="0" u="none" dirty="0" err="1">
                <a:solidFill>
                  <a:prstClr val="white"/>
                </a:solidFill>
              </a:rPr>
              <a:t>tingkat</a:t>
            </a:r>
            <a:r>
              <a:rPr lang="en-US" sz="2000" b="0" u="none" dirty="0">
                <a:solidFill>
                  <a:prstClr val="white"/>
                </a:solidFill>
              </a:rPr>
              <a:t> </a:t>
            </a:r>
            <a:r>
              <a:rPr lang="en-US" sz="2000" b="0" u="none" dirty="0" err="1">
                <a:solidFill>
                  <a:prstClr val="white"/>
                </a:solidFill>
              </a:rPr>
              <a:t>pelajar</a:t>
            </a:r>
            <a:r>
              <a:rPr lang="en-US" sz="2000" b="0" u="none" dirty="0">
                <a:solidFill>
                  <a:prstClr val="white"/>
                </a:solidFill>
              </a:rPr>
              <a:t> SMA se-Jakarta </a:t>
            </a:r>
            <a:r>
              <a:rPr lang="en-US" sz="2000" b="0" u="none" dirty="0" smtClean="0">
                <a:solidFill>
                  <a:prstClr val="white"/>
                </a:solidFill>
              </a:rPr>
              <a:t>Barat</a:t>
            </a:r>
            <a:endParaRPr lang="en-US" sz="2000" b="0" u="none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lang="en-US" sz="2000" b="0" u="none" dirty="0" err="1" smtClean="0">
                <a:solidFill>
                  <a:prstClr val="white"/>
                </a:solidFill>
              </a:rPr>
              <a:t>Juara</a:t>
            </a:r>
            <a:r>
              <a:rPr lang="en-US" sz="2000" b="0" u="none" dirty="0" smtClean="0">
                <a:solidFill>
                  <a:prstClr val="white"/>
                </a:solidFill>
              </a:rPr>
              <a:t> </a:t>
            </a:r>
            <a:r>
              <a:rPr lang="en-US" sz="2000" b="0" u="none" dirty="0">
                <a:solidFill>
                  <a:prstClr val="white"/>
                </a:solidFill>
              </a:rPr>
              <a:t>II </a:t>
            </a:r>
            <a:r>
              <a:rPr lang="en-US" sz="2000" b="0" u="none" dirty="0" err="1">
                <a:solidFill>
                  <a:prstClr val="white"/>
                </a:solidFill>
              </a:rPr>
              <a:t>liga</a:t>
            </a:r>
            <a:r>
              <a:rPr lang="en-US" sz="2000" b="0" u="none" dirty="0">
                <a:solidFill>
                  <a:prstClr val="white"/>
                </a:solidFill>
              </a:rPr>
              <a:t> futsal </a:t>
            </a:r>
            <a:r>
              <a:rPr lang="en-US" sz="2000" b="0" u="none" dirty="0" err="1">
                <a:solidFill>
                  <a:prstClr val="white"/>
                </a:solidFill>
              </a:rPr>
              <a:t>tingkat</a:t>
            </a:r>
            <a:r>
              <a:rPr lang="en-US" sz="2000" b="0" u="none" dirty="0">
                <a:solidFill>
                  <a:prstClr val="white"/>
                </a:solidFill>
              </a:rPr>
              <a:t> SMA/SMK/MA </a:t>
            </a:r>
            <a:r>
              <a:rPr lang="en-US" sz="2000" b="0" u="none" dirty="0" err="1">
                <a:solidFill>
                  <a:prstClr val="white"/>
                </a:solidFill>
              </a:rPr>
              <a:t>Fajrul</a:t>
            </a:r>
            <a:r>
              <a:rPr lang="en-US" sz="2000" b="0" u="none" dirty="0">
                <a:solidFill>
                  <a:prstClr val="white"/>
                </a:solidFill>
              </a:rPr>
              <a:t> Islam </a:t>
            </a:r>
            <a:r>
              <a:rPr lang="en-US" sz="2000" b="0" u="none" dirty="0" smtClean="0">
                <a:solidFill>
                  <a:prstClr val="white"/>
                </a:solidFill>
              </a:rPr>
              <a:t>2014</a:t>
            </a:r>
            <a:endParaRPr lang="en-US" sz="2000" b="0" u="none" dirty="0" smtClean="0"/>
          </a:p>
          <a:p>
            <a:pPr marL="514350" indent="-514350">
              <a:buFont typeface="+mj-lt"/>
              <a:buAutoNum type="arabicPeriod" startAt="9"/>
            </a:pPr>
            <a:r>
              <a:rPr lang="en-US" sz="2000" b="0" u="none" dirty="0" err="1" smtClean="0"/>
              <a:t>Juara</a:t>
            </a:r>
            <a:r>
              <a:rPr lang="en-US" sz="2000" b="0" u="none" dirty="0" smtClean="0"/>
              <a:t> II </a:t>
            </a:r>
            <a:r>
              <a:rPr lang="en-US" sz="2000" b="0" u="none" dirty="0" err="1" smtClean="0"/>
              <a:t>seleksi</a:t>
            </a:r>
            <a:r>
              <a:rPr lang="en-US" sz="2000" b="0" u="none" dirty="0" smtClean="0"/>
              <a:t> MTQ/MHQ/</a:t>
            </a:r>
            <a:r>
              <a:rPr lang="en-US" sz="2000" b="0" u="none" dirty="0" err="1" smtClean="0"/>
              <a:t>saritilawah</a:t>
            </a:r>
            <a:r>
              <a:rPr lang="en-US" sz="2000" b="0" u="none" dirty="0" smtClean="0"/>
              <a:t> </a:t>
            </a:r>
            <a:r>
              <a:rPr lang="en-US" sz="2000" b="0" u="none" dirty="0" err="1" smtClean="0"/>
              <a:t>dan</a:t>
            </a:r>
            <a:r>
              <a:rPr lang="en-US" sz="2000" b="0" u="none" dirty="0" smtClean="0"/>
              <a:t> </a:t>
            </a:r>
            <a:r>
              <a:rPr lang="en-US" sz="2000" b="0" u="none" dirty="0" err="1" smtClean="0"/>
              <a:t>Marawis</a:t>
            </a:r>
            <a:r>
              <a:rPr lang="en-US" sz="2000" b="0" u="none" dirty="0" smtClean="0"/>
              <a:t> </a:t>
            </a:r>
            <a:r>
              <a:rPr lang="en-US" sz="2000" b="0" u="none" dirty="0" err="1" smtClean="0"/>
              <a:t>tingkat</a:t>
            </a:r>
            <a:r>
              <a:rPr lang="en-US" sz="2000" b="0" u="none" dirty="0" smtClean="0"/>
              <a:t> </a:t>
            </a:r>
            <a:r>
              <a:rPr lang="en-US" sz="2000" b="0" u="none" dirty="0" err="1" smtClean="0"/>
              <a:t>kota</a:t>
            </a:r>
            <a:r>
              <a:rPr lang="en-US" sz="2000" b="0" u="none" dirty="0" smtClean="0"/>
              <a:t> </a:t>
            </a:r>
            <a:r>
              <a:rPr lang="en-US" sz="2000" b="0" u="none" dirty="0" err="1" smtClean="0"/>
              <a:t>Administrasi</a:t>
            </a:r>
            <a:r>
              <a:rPr lang="en-US" sz="2000" b="0" u="none" dirty="0" smtClean="0"/>
              <a:t> Jakarta Barat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000" b="0" u="none" dirty="0" err="1" smtClean="0"/>
              <a:t>Juara</a:t>
            </a:r>
            <a:r>
              <a:rPr lang="en-US" sz="2000" b="0" u="none" dirty="0" smtClean="0"/>
              <a:t> III </a:t>
            </a:r>
            <a:r>
              <a:rPr lang="en-US" sz="2000" b="0" u="none" dirty="0" err="1" smtClean="0"/>
              <a:t>lomba</a:t>
            </a:r>
            <a:r>
              <a:rPr lang="en-US" sz="2000" b="0" u="none" dirty="0" smtClean="0"/>
              <a:t> </a:t>
            </a:r>
            <a:r>
              <a:rPr lang="en-US" sz="2000" b="0" u="none" dirty="0" err="1" smtClean="0"/>
              <a:t>Pencak</a:t>
            </a:r>
            <a:r>
              <a:rPr lang="en-US" sz="2000" b="0" u="none" dirty="0" smtClean="0"/>
              <a:t> </a:t>
            </a:r>
            <a:r>
              <a:rPr lang="en-US" sz="2000" b="0" u="none" dirty="0" err="1" smtClean="0"/>
              <a:t>Silat</a:t>
            </a:r>
            <a:r>
              <a:rPr lang="en-US" sz="2000" b="0" u="none" dirty="0" smtClean="0"/>
              <a:t> </a:t>
            </a:r>
            <a:r>
              <a:rPr lang="en-US" sz="2000" b="0" u="none" dirty="0" err="1" smtClean="0"/>
              <a:t>dalam</a:t>
            </a:r>
            <a:r>
              <a:rPr lang="en-US" sz="2000" b="0" u="none" dirty="0" smtClean="0"/>
              <a:t> </a:t>
            </a:r>
            <a:r>
              <a:rPr lang="en-US" sz="2000" b="0" u="none" dirty="0" err="1" smtClean="0"/>
              <a:t>kegiatan</a:t>
            </a:r>
            <a:r>
              <a:rPr lang="en-US" sz="2000" b="0" u="none" dirty="0" smtClean="0"/>
              <a:t> UNJ OPEN III </a:t>
            </a:r>
            <a:r>
              <a:rPr lang="en-US" sz="2000" b="0" u="none" dirty="0" err="1" smtClean="0"/>
              <a:t>tahun</a:t>
            </a:r>
            <a:r>
              <a:rPr lang="en-US" sz="2000" b="0" u="none" dirty="0" smtClean="0"/>
              <a:t> 2014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000" b="0" u="none" dirty="0" err="1" smtClean="0"/>
              <a:t>Juara</a:t>
            </a:r>
            <a:r>
              <a:rPr lang="en-US" sz="2000" b="0" u="none" dirty="0" smtClean="0"/>
              <a:t> I </a:t>
            </a:r>
            <a:r>
              <a:rPr lang="en-US" sz="2000" b="0" u="none" dirty="0" err="1" smtClean="0"/>
              <a:t>dan</a:t>
            </a:r>
            <a:r>
              <a:rPr lang="en-US" sz="2000" b="0" u="none" dirty="0" smtClean="0"/>
              <a:t> III </a:t>
            </a:r>
            <a:r>
              <a:rPr lang="en-US" sz="2000" b="0" u="none" dirty="0" err="1" smtClean="0"/>
              <a:t>kejuaraan</a:t>
            </a:r>
            <a:r>
              <a:rPr lang="en-US" sz="2000" b="0" u="none" dirty="0" smtClean="0"/>
              <a:t> Cheerleader </a:t>
            </a:r>
            <a:r>
              <a:rPr lang="en-US" sz="2000" b="0" u="none" dirty="0" err="1" smtClean="0"/>
              <a:t>bagi</a:t>
            </a:r>
            <a:r>
              <a:rPr lang="en-US" sz="2000" b="0" u="none" dirty="0" smtClean="0"/>
              <a:t> </a:t>
            </a:r>
            <a:r>
              <a:rPr lang="en-US" sz="2000" b="0" u="none" dirty="0" err="1" smtClean="0"/>
              <a:t>remaja</a:t>
            </a:r>
            <a:r>
              <a:rPr lang="en-US" sz="2000" b="0" u="none" dirty="0" smtClean="0"/>
              <a:t> se-Jakarta Barat </a:t>
            </a:r>
            <a:r>
              <a:rPr lang="en-US" sz="2000" b="0" u="none" dirty="0" err="1" smtClean="0"/>
              <a:t>tahun</a:t>
            </a:r>
            <a:r>
              <a:rPr lang="en-US" sz="2000" b="0" u="none" dirty="0" smtClean="0"/>
              <a:t> 2014</a:t>
            </a:r>
            <a:endParaRPr lang="id-ID" sz="2000" b="0" u="none" dirty="0"/>
          </a:p>
        </p:txBody>
      </p:sp>
    </p:spTree>
    <p:extLst>
      <p:ext uri="{BB962C8B-B14F-4D97-AF65-F5344CB8AC3E}">
        <p14:creationId xmlns:p14="http://schemas.microsoft.com/office/powerpoint/2010/main" val="237001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701" y="395478"/>
            <a:ext cx="2566670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00" b="1" spc="-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200" b="1" spc="-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200" b="1"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00" b="1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3200" b="1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00" b="1" spc="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200" b="1" spc="-10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31985" y="395478"/>
            <a:ext cx="2498725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 smtClean="0">
                <a:latin typeface="Verdana"/>
                <a:cs typeface="Verdana"/>
              </a:rPr>
              <a:t>SEKOLAH</a:t>
            </a:r>
            <a:endParaRPr b="1" spc="-15"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01330" y="4800600"/>
            <a:ext cx="2385569" cy="1584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7" y="1278254"/>
            <a:ext cx="3150643" cy="23629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1" y="1298088"/>
            <a:ext cx="3124200" cy="2343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329" y="3006540"/>
            <a:ext cx="2376308" cy="17822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330" y="1298088"/>
            <a:ext cx="2376308" cy="17084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7" y="4038600"/>
            <a:ext cx="3184915" cy="22478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372" y="4063652"/>
            <a:ext cx="3045955" cy="2216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1173480"/>
            <a:ext cx="2886456" cy="2804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418" y="1182242"/>
            <a:ext cx="2916682" cy="16371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" y="1182242"/>
            <a:ext cx="2917190" cy="1637158"/>
          </a:xfrm>
          <a:custGeom>
            <a:avLst/>
            <a:gdLst/>
            <a:ahLst/>
            <a:cxnLst/>
            <a:rect l="l" t="t" r="r" b="b"/>
            <a:pathLst>
              <a:path w="2917190" h="2970529">
                <a:moveTo>
                  <a:pt x="0" y="2970022"/>
                </a:moveTo>
                <a:lnTo>
                  <a:pt x="2916682" y="2970022"/>
                </a:lnTo>
                <a:lnTo>
                  <a:pt x="2916682" y="0"/>
                </a:lnTo>
                <a:lnTo>
                  <a:pt x="0" y="0"/>
                </a:lnTo>
                <a:lnTo>
                  <a:pt x="0" y="2970022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8739" y="1229105"/>
            <a:ext cx="2611120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rgbClr val="FFFF00"/>
                </a:solidFill>
                <a:latin typeface="Verdana"/>
                <a:cs typeface="Verdana"/>
              </a:rPr>
              <a:t>L</a:t>
            </a:r>
            <a:r>
              <a:rPr sz="1100" b="1" spc="5" dirty="0">
                <a:solidFill>
                  <a:srgbClr val="FFFF00"/>
                </a:solidFill>
                <a:latin typeface="Verdana"/>
                <a:cs typeface="Verdana"/>
              </a:rPr>
              <a:t>u</a:t>
            </a:r>
            <a:r>
              <a:rPr sz="1100" b="1" dirty="0">
                <a:solidFill>
                  <a:srgbClr val="FFFF00"/>
                </a:solidFill>
                <a:latin typeface="Verdana"/>
                <a:cs typeface="Verdana"/>
              </a:rPr>
              <a:t>as</a:t>
            </a:r>
            <a:r>
              <a:rPr sz="1100" b="1" spc="-4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100" b="1" spc="-15" dirty="0">
                <a:solidFill>
                  <a:srgbClr val="FFFF00"/>
                </a:solidFill>
                <a:latin typeface="Verdana"/>
                <a:cs typeface="Verdana"/>
              </a:rPr>
              <a:t>T</a:t>
            </a:r>
            <a:r>
              <a:rPr sz="1100" b="1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1100" b="1" spc="5" dirty="0">
                <a:solidFill>
                  <a:srgbClr val="FFFF00"/>
                </a:solidFill>
                <a:latin typeface="Verdana"/>
                <a:cs typeface="Verdana"/>
              </a:rPr>
              <a:t>n</a:t>
            </a:r>
            <a:r>
              <a:rPr sz="1100" b="1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1100" b="1" spc="5" dirty="0">
                <a:solidFill>
                  <a:srgbClr val="FFFF00"/>
                </a:solidFill>
                <a:latin typeface="Verdana"/>
                <a:cs typeface="Verdana"/>
              </a:rPr>
              <a:t>h</a:t>
            </a:r>
            <a:r>
              <a:rPr sz="1100" b="1" spc="-1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100" b="1" spc="-5" dirty="0">
                <a:solidFill>
                  <a:srgbClr val="FFFF00"/>
                </a:solidFill>
                <a:latin typeface="Verdana"/>
                <a:cs typeface="Verdana"/>
              </a:rPr>
              <a:t>D</a:t>
            </a:r>
            <a:r>
              <a:rPr sz="1100" b="1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1100" b="1" spc="5" dirty="0">
                <a:solidFill>
                  <a:srgbClr val="FFFF00"/>
                </a:solidFill>
                <a:latin typeface="Verdana"/>
                <a:cs typeface="Verdana"/>
              </a:rPr>
              <a:t>n</a:t>
            </a:r>
            <a:r>
              <a:rPr sz="1100" b="1" spc="1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00"/>
                </a:solidFill>
                <a:latin typeface="Verdana"/>
                <a:cs typeface="Verdana"/>
              </a:rPr>
              <a:t>Ban</a:t>
            </a:r>
            <a:r>
              <a:rPr sz="1100" b="1" spc="-10" dirty="0">
                <a:solidFill>
                  <a:srgbClr val="FFFF00"/>
                </a:solidFill>
                <a:latin typeface="Verdana"/>
                <a:cs typeface="Verdana"/>
              </a:rPr>
              <a:t>g</a:t>
            </a:r>
            <a:r>
              <a:rPr sz="1100" b="1" spc="5" dirty="0">
                <a:solidFill>
                  <a:srgbClr val="FFFF00"/>
                </a:solidFill>
                <a:latin typeface="Verdana"/>
                <a:cs typeface="Verdana"/>
              </a:rPr>
              <a:t>un</a:t>
            </a:r>
            <a:r>
              <a:rPr sz="1100" b="1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1100" b="1" spc="5" dirty="0">
                <a:solidFill>
                  <a:srgbClr val="FFFF00"/>
                </a:solidFill>
                <a:latin typeface="Verdana"/>
                <a:cs typeface="Verdana"/>
              </a:rPr>
              <a:t>n</a:t>
            </a:r>
            <a:endParaRPr sz="1100" dirty="0">
              <a:latin typeface="Verdana"/>
              <a:cs typeface="Verdana"/>
            </a:endParaRPr>
          </a:p>
          <a:p>
            <a:pPr marL="58419">
              <a:lnSpc>
                <a:spcPct val="100000"/>
              </a:lnSpc>
            </a:pPr>
            <a:endParaRPr sz="1100" dirty="0">
              <a:latin typeface="Verdana"/>
              <a:cs typeface="Verdana"/>
            </a:endParaRPr>
          </a:p>
          <a:p>
            <a:pPr marL="58419">
              <a:lnSpc>
                <a:spcPct val="100000"/>
              </a:lnSpc>
            </a:pPr>
            <a:r>
              <a:rPr sz="1100" b="1" spc="-10" dirty="0" err="1">
                <a:solidFill>
                  <a:srgbClr val="FFFF00"/>
                </a:solidFill>
                <a:latin typeface="Verdana"/>
                <a:cs typeface="Verdana"/>
              </a:rPr>
              <a:t>L</a:t>
            </a:r>
            <a:r>
              <a:rPr sz="1100" b="1" dirty="0" err="1">
                <a:solidFill>
                  <a:srgbClr val="FFFF00"/>
                </a:solidFill>
                <a:latin typeface="Verdana"/>
                <a:cs typeface="Verdana"/>
              </a:rPr>
              <a:t>u</a:t>
            </a:r>
            <a:r>
              <a:rPr sz="1100" b="1" spc="5" dirty="0" err="1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1100" b="1" dirty="0" err="1">
                <a:solidFill>
                  <a:srgbClr val="FFFF00"/>
                </a:solidFill>
                <a:latin typeface="Verdana"/>
                <a:cs typeface="Verdana"/>
              </a:rPr>
              <a:t>s</a:t>
            </a:r>
            <a:r>
              <a:rPr sz="1100" b="1" spc="-2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100" b="1" spc="-10" dirty="0" smtClean="0">
                <a:solidFill>
                  <a:srgbClr val="FFFF00"/>
                </a:solidFill>
                <a:latin typeface="Verdana"/>
                <a:cs typeface="Verdana"/>
              </a:rPr>
              <a:t>T</a:t>
            </a:r>
            <a:r>
              <a:rPr sz="1100" b="1" spc="5" dirty="0" smtClean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1100" b="1" dirty="0" smtClean="0">
                <a:solidFill>
                  <a:srgbClr val="FFFF00"/>
                </a:solidFill>
                <a:latin typeface="Verdana"/>
                <a:cs typeface="Verdana"/>
              </a:rPr>
              <a:t>n</a:t>
            </a:r>
            <a:r>
              <a:rPr sz="1100" b="1" spc="5" dirty="0" smtClean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1100" b="1" dirty="0" smtClean="0">
                <a:solidFill>
                  <a:srgbClr val="FFFF00"/>
                </a:solidFill>
                <a:latin typeface="Verdana"/>
                <a:cs typeface="Verdana"/>
              </a:rPr>
              <a:t>h</a:t>
            </a:r>
            <a:r>
              <a:rPr sz="1100" dirty="0">
                <a:latin typeface="Verdana"/>
                <a:cs typeface="Verdana"/>
              </a:rPr>
              <a:t>	</a:t>
            </a:r>
            <a:r>
              <a:rPr sz="1100" b="1" dirty="0" smtClean="0">
                <a:solidFill>
                  <a:srgbClr val="FFFF00"/>
                </a:solidFill>
                <a:latin typeface="Verdana"/>
                <a:cs typeface="Verdana"/>
              </a:rPr>
              <a:t>:</a:t>
            </a:r>
            <a:r>
              <a:rPr sz="1100" b="1" spc="-5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100" b="1" spc="5" dirty="0">
                <a:solidFill>
                  <a:srgbClr val="FFFF00"/>
                </a:solidFill>
                <a:latin typeface="Verdana"/>
                <a:cs typeface="Verdana"/>
              </a:rPr>
              <a:t>3</a:t>
            </a:r>
            <a:r>
              <a:rPr sz="1100" b="1" spc="5" dirty="0" smtClean="0">
                <a:solidFill>
                  <a:srgbClr val="FFFF00"/>
                </a:solidFill>
                <a:latin typeface="Verdana"/>
                <a:cs typeface="Verdana"/>
              </a:rPr>
              <a:t>56</a:t>
            </a:r>
            <a:r>
              <a:rPr sz="1100" b="1" dirty="0" smtClean="0">
                <a:solidFill>
                  <a:srgbClr val="FFFF00"/>
                </a:solidFill>
                <a:latin typeface="Verdana"/>
                <a:cs typeface="Verdana"/>
              </a:rPr>
              <a:t>0</a:t>
            </a:r>
            <a:r>
              <a:rPr sz="1100" b="1" spc="-15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100" b="1" spc="15" dirty="0">
                <a:solidFill>
                  <a:srgbClr val="FFFF00"/>
                </a:solidFill>
                <a:latin typeface="Verdana"/>
                <a:cs typeface="Verdana"/>
              </a:rPr>
              <a:t>m</a:t>
            </a:r>
            <a:r>
              <a:rPr sz="1125" b="1" spc="-7" baseline="25925" dirty="0">
                <a:solidFill>
                  <a:srgbClr val="FFFF00"/>
                </a:solidFill>
                <a:latin typeface="Verdana"/>
                <a:cs typeface="Verdana"/>
              </a:rPr>
              <a:t>2</a:t>
            </a:r>
            <a:endParaRPr sz="1125" baseline="25925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08175" y="1900046"/>
            <a:ext cx="81661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b="1" dirty="0">
                <a:solidFill>
                  <a:srgbClr val="FFFF00"/>
                </a:solidFill>
                <a:latin typeface="Verdana"/>
                <a:cs typeface="Verdana"/>
              </a:rPr>
              <a:t>:</a:t>
            </a:r>
            <a:r>
              <a:rPr sz="1100" b="1" spc="-3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100" b="1" spc="-35" dirty="0" smtClean="0">
                <a:solidFill>
                  <a:srgbClr val="FFFF00"/>
                </a:solidFill>
                <a:latin typeface="Verdana"/>
                <a:cs typeface="Verdana"/>
              </a:rPr>
              <a:t>2510 </a:t>
            </a:r>
            <a:r>
              <a:rPr lang="id-ID" sz="1050" b="1" spc="15" dirty="0" smtClean="0">
                <a:solidFill>
                  <a:srgbClr val="FFFF00"/>
                </a:solidFill>
                <a:latin typeface="Verdana"/>
                <a:cs typeface="Verdana"/>
              </a:rPr>
              <a:t>m</a:t>
            </a:r>
            <a:r>
              <a:rPr lang="id-ID" sz="1100" b="1" spc="-7" baseline="25925" dirty="0" smtClean="0">
                <a:solidFill>
                  <a:srgbClr val="FFFF00"/>
                </a:solidFill>
                <a:latin typeface="Verdana"/>
                <a:cs typeface="Verdana"/>
              </a:rPr>
              <a:t>2</a:t>
            </a:r>
            <a:endParaRPr lang="id-ID" sz="1100" baseline="25925" dirty="0" smtClean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100" b="1" spc="-35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39" y="1900046"/>
            <a:ext cx="1277620" cy="512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5720">
              <a:lnSpc>
                <a:spcPct val="100000"/>
              </a:lnSpc>
            </a:pPr>
            <a:r>
              <a:rPr sz="1100" b="1" spc="-10" dirty="0">
                <a:solidFill>
                  <a:srgbClr val="FFFF00"/>
                </a:solidFill>
                <a:latin typeface="Verdana"/>
                <a:cs typeface="Verdana"/>
              </a:rPr>
              <a:t>L</a:t>
            </a:r>
            <a:r>
              <a:rPr sz="1100" b="1" spc="5" dirty="0">
                <a:solidFill>
                  <a:srgbClr val="FFFF00"/>
                </a:solidFill>
                <a:latin typeface="Verdana"/>
                <a:cs typeface="Verdana"/>
              </a:rPr>
              <a:t>u</a:t>
            </a:r>
            <a:r>
              <a:rPr sz="1100" b="1" dirty="0">
                <a:solidFill>
                  <a:srgbClr val="FFFF00"/>
                </a:solidFill>
                <a:latin typeface="Verdana"/>
                <a:cs typeface="Verdana"/>
              </a:rPr>
              <a:t>as</a:t>
            </a:r>
            <a:r>
              <a:rPr sz="1100" b="1" spc="-2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100" b="1" dirty="0" err="1">
                <a:solidFill>
                  <a:srgbClr val="FFFF00"/>
                </a:solidFill>
                <a:latin typeface="Verdana"/>
                <a:cs typeface="Verdana"/>
              </a:rPr>
              <a:t>Ban</a:t>
            </a:r>
            <a:r>
              <a:rPr sz="1100" b="1" spc="-10" dirty="0" err="1">
                <a:solidFill>
                  <a:srgbClr val="FFFF00"/>
                </a:solidFill>
                <a:latin typeface="Verdana"/>
                <a:cs typeface="Verdana"/>
              </a:rPr>
              <a:t>g</a:t>
            </a:r>
            <a:r>
              <a:rPr sz="1100" b="1" spc="5" dirty="0" err="1">
                <a:solidFill>
                  <a:srgbClr val="FFFF00"/>
                </a:solidFill>
                <a:latin typeface="Verdana"/>
                <a:cs typeface="Verdana"/>
              </a:rPr>
              <a:t>un</a:t>
            </a:r>
            <a:r>
              <a:rPr sz="1100" b="1" dirty="0" err="1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1100" b="1" spc="5" dirty="0" err="1">
                <a:solidFill>
                  <a:srgbClr val="FFFF00"/>
                </a:solidFill>
                <a:latin typeface="Verdana"/>
                <a:cs typeface="Verdana"/>
              </a:rPr>
              <a:t>n</a:t>
            </a:r>
            <a:r>
              <a:rPr sz="1100" b="1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125" b="1" spc="-67" baseline="25925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00"/>
                </a:solidFill>
                <a:latin typeface="Verdana"/>
                <a:cs typeface="Verdana"/>
              </a:rPr>
              <a:t>(</a:t>
            </a:r>
            <a:r>
              <a:rPr sz="1100" b="1" spc="-2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00"/>
                </a:solidFill>
                <a:latin typeface="Verdana"/>
                <a:cs typeface="Verdana"/>
              </a:rPr>
              <a:t>2</a:t>
            </a:r>
            <a:r>
              <a:rPr sz="1100" b="1" spc="15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100" b="1" spc="5" dirty="0">
                <a:solidFill>
                  <a:srgbClr val="FFFF00"/>
                </a:solidFill>
                <a:latin typeface="Verdana"/>
                <a:cs typeface="Verdana"/>
              </a:rPr>
              <a:t>la</a:t>
            </a:r>
            <a:r>
              <a:rPr sz="1100" b="1" dirty="0">
                <a:solidFill>
                  <a:srgbClr val="FFFF00"/>
                </a:solidFill>
                <a:latin typeface="Verdana"/>
                <a:cs typeface="Verdana"/>
              </a:rPr>
              <a:t>nt</a:t>
            </a:r>
            <a:r>
              <a:rPr sz="1100" b="1" spc="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1100" b="1" dirty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sz="1100" b="1" spc="-3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00"/>
                </a:solidFill>
                <a:latin typeface="Verdana"/>
                <a:cs typeface="Verdana"/>
              </a:rPr>
              <a:t>) </a:t>
            </a:r>
            <a:endParaRPr sz="1100" b="1" dirty="0" smtClean="0">
              <a:solidFill>
                <a:srgbClr val="FFFF00"/>
              </a:solidFill>
              <a:latin typeface="Verdana"/>
              <a:cs typeface="Verdana"/>
            </a:endParaRPr>
          </a:p>
          <a:p>
            <a:pPr marL="12700" marR="5080" indent="45720">
              <a:lnSpc>
                <a:spcPct val="100000"/>
              </a:lnSpc>
            </a:pPr>
            <a:r>
              <a:rPr sz="1100" b="1" spc="-10" dirty="0" err="1" smtClean="0">
                <a:solidFill>
                  <a:srgbClr val="FFFF00"/>
                </a:solidFill>
                <a:latin typeface="Verdana"/>
                <a:cs typeface="Verdana"/>
              </a:rPr>
              <a:t>L</a:t>
            </a:r>
            <a:r>
              <a:rPr sz="1100" b="1" dirty="0" err="1" smtClean="0">
                <a:solidFill>
                  <a:srgbClr val="FFFF00"/>
                </a:solidFill>
                <a:latin typeface="Verdana"/>
                <a:cs typeface="Verdana"/>
              </a:rPr>
              <a:t>u</a:t>
            </a:r>
            <a:r>
              <a:rPr sz="1100" b="1" spc="5" dirty="0" err="1" smtClean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1100" b="1" dirty="0" err="1" smtClean="0">
                <a:solidFill>
                  <a:srgbClr val="FFFF00"/>
                </a:solidFill>
                <a:latin typeface="Verdana"/>
                <a:cs typeface="Verdana"/>
              </a:rPr>
              <a:t>s</a:t>
            </a:r>
            <a:r>
              <a:rPr sz="1100" b="1" spc="-2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100" b="1" spc="10" dirty="0">
                <a:solidFill>
                  <a:srgbClr val="FFFF00"/>
                </a:solidFill>
                <a:latin typeface="Verdana"/>
                <a:cs typeface="Verdana"/>
              </a:rPr>
              <a:t>H</a:t>
            </a:r>
            <a:r>
              <a:rPr sz="1100" b="1" spc="5" dirty="0">
                <a:solidFill>
                  <a:srgbClr val="FFFF00"/>
                </a:solidFill>
                <a:latin typeface="Verdana"/>
                <a:cs typeface="Verdana"/>
              </a:rPr>
              <a:t>alama</a:t>
            </a:r>
            <a:r>
              <a:rPr sz="1100" b="1" dirty="0">
                <a:solidFill>
                  <a:srgbClr val="FFFF00"/>
                </a:solidFill>
                <a:latin typeface="Verdana"/>
                <a:cs typeface="Verdana"/>
              </a:rPr>
              <a:t>n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08175" y="2235327"/>
            <a:ext cx="79121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FFFF00"/>
                </a:solidFill>
                <a:latin typeface="Verdana"/>
                <a:cs typeface="Verdana"/>
              </a:rPr>
              <a:t>:</a:t>
            </a:r>
            <a:r>
              <a:rPr sz="1100" b="1" spc="-3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100" b="1" spc="5" dirty="0" smtClean="0">
                <a:solidFill>
                  <a:srgbClr val="FFFF00"/>
                </a:solidFill>
                <a:latin typeface="Verdana"/>
                <a:cs typeface="Verdana"/>
              </a:rPr>
              <a:t>105</a:t>
            </a:r>
            <a:r>
              <a:rPr sz="1100" b="1" dirty="0" smtClean="0">
                <a:solidFill>
                  <a:srgbClr val="FFFF00"/>
                </a:solidFill>
                <a:latin typeface="Verdana"/>
                <a:cs typeface="Verdana"/>
              </a:rPr>
              <a:t>0</a:t>
            </a:r>
            <a:r>
              <a:rPr sz="1100" b="1" spc="-15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100" b="1" spc="15" dirty="0">
                <a:solidFill>
                  <a:srgbClr val="FFFF00"/>
                </a:solidFill>
                <a:latin typeface="Verdana"/>
                <a:cs typeface="Verdana"/>
              </a:rPr>
              <a:t>m</a:t>
            </a:r>
            <a:r>
              <a:rPr sz="1125" b="1" spc="-7" baseline="25925" dirty="0">
                <a:solidFill>
                  <a:srgbClr val="FFFF00"/>
                </a:solidFill>
                <a:latin typeface="Verdana"/>
                <a:cs typeface="Verdana"/>
              </a:rPr>
              <a:t>2</a:t>
            </a:r>
            <a:endParaRPr sz="1125" baseline="25925" dirty="0">
              <a:latin typeface="Verdana"/>
              <a:cs typeface="Verdan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31424" y="16724"/>
            <a:ext cx="8256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GEDUNG</a:t>
            </a:r>
            <a:r>
              <a:rPr lang="id-ID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SMAN 56 JAKARTA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791" y="3559389"/>
            <a:ext cx="3123783" cy="22318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506" y="1173480"/>
            <a:ext cx="3002594" cy="22519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3581400"/>
            <a:ext cx="3123783" cy="21717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506" y="3539254"/>
            <a:ext cx="3002594" cy="22519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317" y="1193614"/>
            <a:ext cx="3123783" cy="2231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9455" y="678179"/>
            <a:ext cx="8489289" cy="685316"/>
          </a:xfrm>
          <a:prstGeom prst="rect">
            <a:avLst/>
          </a:prstGeom>
        </p:spPr>
        <p:txBody>
          <a:bodyPr vert="horz" wrap="square" lIns="0" tIns="236728" rIns="0" bIns="0" rtlCol="0">
            <a:spAutoFit/>
          </a:bodyPr>
          <a:lstStyle/>
          <a:p>
            <a:pPr marL="545465">
              <a:lnSpc>
                <a:spcPct val="100000"/>
              </a:lnSpc>
            </a:pPr>
            <a:r>
              <a:rPr sz="2900" b="1" spc="5" dirty="0">
                <a:latin typeface="Verdana"/>
                <a:cs typeface="Verdana"/>
              </a:rPr>
              <a:t>PER</a:t>
            </a:r>
            <a:r>
              <a:rPr sz="2900" b="1" spc="-5" dirty="0">
                <a:latin typeface="Verdana"/>
                <a:cs typeface="Verdana"/>
              </a:rPr>
              <a:t>AT</a:t>
            </a:r>
            <a:r>
              <a:rPr sz="2900" b="1" spc="-10" dirty="0">
                <a:latin typeface="Verdana"/>
                <a:cs typeface="Verdana"/>
              </a:rPr>
              <a:t>U</a:t>
            </a:r>
            <a:r>
              <a:rPr sz="2900" b="1" spc="5" dirty="0">
                <a:latin typeface="Verdana"/>
                <a:cs typeface="Verdana"/>
              </a:rPr>
              <a:t>R</a:t>
            </a:r>
            <a:r>
              <a:rPr sz="2900" b="1" spc="-5" dirty="0">
                <a:latin typeface="Verdana"/>
                <a:cs typeface="Verdana"/>
              </a:rPr>
              <a:t>A</a:t>
            </a:r>
            <a:r>
              <a:rPr sz="2900" b="1" dirty="0">
                <a:latin typeface="Verdana"/>
                <a:cs typeface="Verdana"/>
              </a:rPr>
              <a:t>N</a:t>
            </a:r>
            <a:r>
              <a:rPr sz="2900" b="1" spc="-110" dirty="0">
                <a:latin typeface="Verdana"/>
                <a:cs typeface="Verdana"/>
              </a:rPr>
              <a:t> </a:t>
            </a:r>
            <a:r>
              <a:rPr sz="2900" b="1" spc="-5" dirty="0">
                <a:latin typeface="Verdana"/>
                <a:cs typeface="Verdana"/>
              </a:rPr>
              <a:t>AKADE</a:t>
            </a:r>
            <a:r>
              <a:rPr sz="2900" b="1" spc="15" dirty="0">
                <a:latin typeface="Verdana"/>
                <a:cs typeface="Verdana"/>
              </a:rPr>
              <a:t>M</a:t>
            </a:r>
            <a:r>
              <a:rPr sz="2900" b="1" dirty="0">
                <a:latin typeface="Verdana"/>
                <a:cs typeface="Verdana"/>
              </a:rPr>
              <a:t>IK</a:t>
            </a:r>
            <a:r>
              <a:rPr sz="2900" b="1" spc="-15" dirty="0">
                <a:latin typeface="Verdana"/>
                <a:cs typeface="Verdana"/>
              </a:rPr>
              <a:t> </a:t>
            </a:r>
            <a:r>
              <a:rPr sz="2900" b="1" dirty="0">
                <a:latin typeface="Verdana"/>
                <a:cs typeface="Verdana"/>
              </a:rPr>
              <a:t>KEL</a:t>
            </a:r>
            <a:r>
              <a:rPr sz="2900" b="1" spc="5" dirty="0">
                <a:latin typeface="Verdana"/>
                <a:cs typeface="Verdana"/>
              </a:rPr>
              <a:t>A</a:t>
            </a:r>
            <a:r>
              <a:rPr sz="2900" b="1" dirty="0">
                <a:latin typeface="Verdana"/>
                <a:cs typeface="Verdana"/>
              </a:rPr>
              <a:t>S</a:t>
            </a:r>
            <a:r>
              <a:rPr sz="2900" b="1" spc="-30" dirty="0">
                <a:latin typeface="Verdana"/>
                <a:cs typeface="Verdana"/>
              </a:rPr>
              <a:t> </a:t>
            </a:r>
            <a:r>
              <a:rPr sz="2900" b="1" dirty="0">
                <a:latin typeface="Verdana"/>
                <a:cs typeface="Verdana"/>
              </a:rPr>
              <a:t>X</a:t>
            </a:r>
            <a:endParaRPr sz="29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4764" y="1600200"/>
            <a:ext cx="7240905" cy="32044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6870" algn="l"/>
              </a:tabLst>
            </a:pPr>
            <a:r>
              <a:rPr sz="1400" spc="-160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sz="1400" spc="-16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Pe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ina</a:t>
            </a:r>
            <a:r>
              <a:rPr sz="1400" b="1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400" b="1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 t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b="1" spc="-15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ak</a:t>
            </a:r>
            <a:r>
              <a:rPr sz="14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PP</a:t>
            </a:r>
            <a:r>
              <a:rPr sz="1400" b="1" spc="-1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4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ya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b="1" spc="-15" dirty="0">
                <a:solidFill>
                  <a:srgbClr val="FFFFFF"/>
                </a:solidFill>
                <a:latin typeface="Verdana"/>
                <a:cs typeface="Verdana"/>
              </a:rPr>
              <a:t>tu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400" b="1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10" dirty="0" smtClean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400" b="1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1400" b="1" dirty="0" smtClean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400" b="1" spc="-1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en-US" sz="1400" b="1" dirty="0" smtClean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sz="1400" b="1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1400" b="1" dirty="0" smtClean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400" b="1" dirty="0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lang="en-US" sz="1400" b="1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lang="en-US" sz="1400" b="1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latin typeface="Verdana"/>
                <a:cs typeface="Verdana"/>
              </a:rPr>
              <a:t>Bahasa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56870" algn="l"/>
              </a:tabLst>
            </a:pPr>
            <a:r>
              <a:rPr sz="1400" spc="-160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sz="1400" spc="-16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ri</a:t>
            </a:r>
            <a:r>
              <a:rPr sz="1400" b="1" spc="-15" dirty="0">
                <a:solidFill>
                  <a:srgbClr val="FFFFFF"/>
                </a:solidFill>
                <a:latin typeface="Verdana"/>
                <a:cs typeface="Verdana"/>
              </a:rPr>
              <a:t> B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ela</a:t>
            </a:r>
            <a:r>
              <a:rPr sz="1400" b="1" spc="-15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 S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400" b="1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um’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56870" algn="l"/>
              </a:tabLst>
            </a:pPr>
            <a:r>
              <a:rPr sz="1400" spc="-160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sz="1400" spc="-16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Jam </a:t>
            </a:r>
            <a:r>
              <a:rPr sz="1400" b="1" spc="-1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ela</a:t>
            </a:r>
            <a:r>
              <a:rPr sz="1400" b="1" spc="-15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400" b="1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06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.30</a:t>
            </a:r>
            <a:r>
              <a:rPr sz="1400" b="1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.d</a:t>
            </a:r>
            <a:r>
              <a:rPr sz="140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15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.00</a:t>
            </a:r>
            <a:r>
              <a:rPr sz="1400" b="1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56870" algn="l"/>
              </a:tabLst>
            </a:pPr>
            <a:r>
              <a:rPr sz="1400" spc="-160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sz="1400" spc="-16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Mi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gg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4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400" b="1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400" b="1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r>
              <a:rPr sz="1400" b="1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ingg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400" b="1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per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 s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st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ts val="1510"/>
              </a:lnSpc>
              <a:spcBef>
                <a:spcPts val="600"/>
              </a:spcBef>
              <a:tabLst>
                <a:tab pos="356870" algn="l"/>
              </a:tabLst>
            </a:pPr>
            <a:r>
              <a:rPr sz="1400" spc="-160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sz="1400" spc="-16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sz="1400" b="1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kala</a:t>
            </a:r>
            <a:r>
              <a:rPr sz="14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Pe</a:t>
            </a:r>
            <a:r>
              <a:rPr sz="1400" b="1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ilai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400" b="1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4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400" b="1" spc="-15" dirty="0" smtClean="0">
                <a:solidFill>
                  <a:srgbClr val="FFFFFF"/>
                </a:solidFill>
                <a:latin typeface="Verdana"/>
                <a:cs typeface="Verdana"/>
              </a:rPr>
              <a:t>100</a:t>
            </a:r>
            <a:endParaRPr sz="1400" dirty="0" smtClean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56870" algn="l"/>
              </a:tabLst>
            </a:pPr>
            <a:r>
              <a:rPr sz="1400" spc="-160" dirty="0" smtClean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sz="1400" spc="-16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Mi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imal</a:t>
            </a:r>
            <a:r>
              <a:rPr sz="140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 err="1">
                <a:solidFill>
                  <a:srgbClr val="FFFFFF"/>
                </a:solidFill>
                <a:latin typeface="Verdana"/>
                <a:cs typeface="Verdana"/>
              </a:rPr>
              <a:t>Ke</a:t>
            </a:r>
            <a:r>
              <a:rPr sz="1400" b="1" spc="-20" dirty="0" err="1">
                <a:solidFill>
                  <a:srgbClr val="FFFFFF"/>
                </a:solidFill>
                <a:latin typeface="Verdana"/>
                <a:cs typeface="Verdana"/>
              </a:rPr>
              <a:t>tunt</a:t>
            </a:r>
            <a:r>
              <a:rPr sz="1400" b="1" spc="-10" dirty="0" err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-20" dirty="0" err="1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b="1" spc="-10" dirty="0" err="1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400" b="1" spc="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400" b="1" spc="-15" dirty="0" smtClean="0">
                <a:solidFill>
                  <a:srgbClr val="FFFFFF"/>
                </a:solidFill>
                <a:latin typeface="Verdana"/>
                <a:cs typeface="Verdana"/>
              </a:rPr>
              <a:t>75</a:t>
            </a:r>
            <a:endParaRPr sz="1400" dirty="0">
              <a:latin typeface="Verdana"/>
              <a:cs typeface="Verdana"/>
            </a:endParaRPr>
          </a:p>
          <a:p>
            <a:pPr marL="356870" marR="284480" indent="-344805">
              <a:lnSpc>
                <a:spcPts val="1340"/>
              </a:lnSpc>
              <a:spcBef>
                <a:spcPts val="930"/>
              </a:spcBef>
              <a:tabLst>
                <a:tab pos="356870" algn="l"/>
              </a:tabLst>
            </a:pPr>
            <a:r>
              <a:rPr sz="1400" spc="-160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sz="1400" spc="-16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sz="1400" b="1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yar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b="1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aik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b="1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ilai</a:t>
            </a:r>
            <a:r>
              <a:rPr sz="140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ik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40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b="1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sz="1400" b="1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ai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4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ep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400" b="1" spc="-1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kaan 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ini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400" b="1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mu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400" b="1" spc="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ak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4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400" b="1" spc="-10" dirty="0" err="1">
                <a:solidFill>
                  <a:srgbClr val="FFFFFF"/>
                </a:solidFill>
                <a:latin typeface="Verdana"/>
                <a:cs typeface="Verdana"/>
              </a:rPr>
              <a:t>ak</a:t>
            </a:r>
            <a:r>
              <a:rPr sz="1400" b="1" spc="-15" dirty="0" err="1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b="1" spc="-5" dirty="0" err="1">
                <a:solidFill>
                  <a:srgbClr val="FFFFFF"/>
                </a:solidFill>
                <a:latin typeface="Verdana"/>
                <a:cs typeface="Verdana"/>
              </a:rPr>
              <a:t>imal</a:t>
            </a:r>
            <a:r>
              <a:rPr sz="1400" b="1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20" dirty="0" smtClean="0">
                <a:solidFill>
                  <a:srgbClr val="FFFFFF"/>
                </a:solidFill>
                <a:latin typeface="Verdana"/>
                <a:cs typeface="Verdana"/>
              </a:rPr>
              <a:t>10</a:t>
            </a:r>
            <a:r>
              <a:rPr sz="1400" b="1" spc="-10" dirty="0" smtClean="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r>
              <a:rPr sz="1400" b="1" spc="-5" dirty="0" smtClean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400" b="1" spc="2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tunt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b="1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 pela</a:t>
            </a:r>
            <a:r>
              <a:rPr sz="1400" b="1" spc="-15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ara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pe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ina</a:t>
            </a:r>
            <a:r>
              <a:rPr sz="1400" b="1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400" b="1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ak</a:t>
            </a:r>
            <a:r>
              <a:rPr sz="1400" b="1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imal</a:t>
            </a:r>
            <a:r>
              <a:rPr sz="1400" b="1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pel</a:t>
            </a:r>
            <a:r>
              <a:rPr sz="14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ak</a:t>
            </a:r>
            <a:r>
              <a:rPr sz="14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tunt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400" dirty="0">
              <a:latin typeface="Verdana"/>
              <a:cs typeface="Verdana"/>
            </a:endParaRPr>
          </a:p>
          <a:p>
            <a:pPr marL="356870" marR="5080" indent="-344805">
              <a:lnSpc>
                <a:spcPts val="1350"/>
              </a:lnSpc>
              <a:spcBef>
                <a:spcPts val="930"/>
              </a:spcBef>
              <a:tabLst>
                <a:tab pos="356870" algn="l"/>
              </a:tabLst>
            </a:pPr>
            <a:r>
              <a:rPr sz="1400" spc="-160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sz="1400" spc="-16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ib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Kepra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mu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400" b="1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elalui</a:t>
            </a:r>
            <a:r>
              <a:rPr sz="14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gia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blo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4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400" b="1" spc="-15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b="1" spc="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r>
              <a:rPr sz="140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ak</a:t>
            </a:r>
            <a:r>
              <a:rPr sz="1400" b="1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i di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ia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400" b="1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400" b="1" spc="-1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400" dirty="0">
              <a:latin typeface="Verdana"/>
              <a:cs typeface="Verdana"/>
            </a:endParaRPr>
          </a:p>
          <a:p>
            <a:pPr marL="356870" marR="387350" indent="-344805">
              <a:lnSpc>
                <a:spcPct val="80000"/>
              </a:lnSpc>
              <a:spcBef>
                <a:spcPts val="944"/>
              </a:spcBef>
              <a:tabLst>
                <a:tab pos="356870" algn="l"/>
              </a:tabLst>
            </a:pPr>
            <a:r>
              <a:rPr sz="1400" spc="-160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sz="1400" spc="-16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sz="1400" b="1" spc="-5" dirty="0" err="1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b="1" spc="-10" dirty="0" err="1" smtClean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400" b="1" spc="-15" dirty="0" err="1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b="1" spc="-20" dirty="0" err="1" smtClean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b="1" spc="-5" dirty="0" err="1" smtClean="0">
                <a:solidFill>
                  <a:srgbClr val="FFFFFF"/>
                </a:solidFill>
                <a:latin typeface="Verdana"/>
                <a:cs typeface="Verdana"/>
              </a:rPr>
              <a:t>rak</a:t>
            </a:r>
            <a:r>
              <a:rPr lang="en-US" sz="1400" b="1" spc="-5" dirty="0" err="1" smtClean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400" b="1" spc="-5" dirty="0" err="1" smtClean="0">
                <a:solidFill>
                  <a:srgbClr val="FFFFFF"/>
                </a:solidFill>
                <a:latin typeface="Verdana"/>
                <a:cs typeface="Verdana"/>
              </a:rPr>
              <a:t>rik</a:t>
            </a:r>
            <a:r>
              <a:rPr sz="1400" b="1" spc="-20" dirty="0" err="1" smtClean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400" b="1" spc="-5" dirty="0" err="1" smtClean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400" b="1" dirty="0" err="1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b="1" spc="-5" dirty="0" err="1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b="1" spc="4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pi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ihan 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ini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400" b="1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400" b="1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ak</a:t>
            </a:r>
            <a:r>
              <a:rPr sz="1400" b="1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imal</a:t>
            </a:r>
            <a:r>
              <a:rPr sz="1400" b="1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us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400" b="1" spc="-1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 d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au</a:t>
            </a:r>
            <a:r>
              <a:rPr sz="1400" b="1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ri</a:t>
            </a:r>
            <a:r>
              <a:rPr sz="140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Sa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endParaRPr sz="14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320" y="514350"/>
            <a:ext cx="4090670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20" dirty="0">
                <a:latin typeface="Verdana"/>
                <a:cs typeface="Verdana"/>
              </a:rPr>
              <a:t>S</a:t>
            </a:r>
            <a:r>
              <a:rPr b="1" spc="-5" dirty="0">
                <a:latin typeface="Verdana"/>
                <a:cs typeface="Verdana"/>
              </a:rPr>
              <a:t>UMBER</a:t>
            </a:r>
            <a:r>
              <a:rPr b="1" spc="30" dirty="0">
                <a:latin typeface="Verdana"/>
                <a:cs typeface="Verdana"/>
              </a:rPr>
              <a:t> </a:t>
            </a:r>
            <a:r>
              <a:rPr b="1" spc="-5" dirty="0">
                <a:latin typeface="Verdana"/>
                <a:cs typeface="Verdana"/>
              </a:rPr>
              <a:t>BELAJAR</a:t>
            </a:r>
          </a:p>
        </p:txBody>
      </p:sp>
      <p:sp>
        <p:nvSpPr>
          <p:cNvPr id="3" name="object 3"/>
          <p:cNvSpPr/>
          <p:nvPr/>
        </p:nvSpPr>
        <p:spPr>
          <a:xfrm>
            <a:off x="445554" y="1224089"/>
            <a:ext cx="8634476" cy="5426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554" y="1224089"/>
            <a:ext cx="8634730" cy="5426710"/>
          </a:xfrm>
          <a:custGeom>
            <a:avLst/>
            <a:gdLst/>
            <a:ahLst/>
            <a:cxnLst/>
            <a:rect l="l" t="t" r="r" b="b"/>
            <a:pathLst>
              <a:path w="8634730" h="5426709">
                <a:moveTo>
                  <a:pt x="0" y="5426329"/>
                </a:moveTo>
                <a:lnTo>
                  <a:pt x="8634476" y="5426329"/>
                </a:lnTo>
                <a:lnTo>
                  <a:pt x="8634476" y="0"/>
                </a:lnTo>
                <a:lnTo>
                  <a:pt x="0" y="0"/>
                </a:lnTo>
                <a:lnTo>
                  <a:pt x="0" y="5426329"/>
                </a:lnTo>
                <a:close/>
              </a:path>
            </a:pathLst>
          </a:custGeom>
          <a:ln w="12700">
            <a:solidFill>
              <a:srgbClr val="A0B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sz="3000" b="0" u="none" spc="195" dirty="0">
                <a:solidFill>
                  <a:srgbClr val="000000"/>
                </a:solidFill>
                <a:latin typeface="Calibri"/>
                <a:cs typeface="Calibri"/>
              </a:rPr>
              <a:t>Bu</a:t>
            </a:r>
            <a:r>
              <a:rPr sz="3000" b="0" u="none" spc="150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3000" b="0" u="none" spc="80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3000" b="0" u="none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0" u="none" spc="10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3000" b="0" u="none" spc="75" dirty="0">
                <a:solidFill>
                  <a:srgbClr val="000000"/>
                </a:solidFill>
                <a:latin typeface="Calibri"/>
                <a:cs typeface="Calibri"/>
              </a:rPr>
              <a:t>ega</a:t>
            </a:r>
            <a:r>
              <a:rPr sz="3000" b="0" u="none" spc="6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3000" b="0" u="none" spc="120" dirty="0">
                <a:solidFill>
                  <a:srgbClr val="000000"/>
                </a:solidFill>
                <a:latin typeface="Calibri"/>
                <a:cs typeface="Calibri"/>
              </a:rPr>
              <a:t>gan</a:t>
            </a:r>
            <a:r>
              <a:rPr sz="3000" b="0" u="none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0" u="none" spc="-19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3000" b="0" u="none" spc="-14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3000" b="0" u="none" spc="-8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3000" b="0" u="none" spc="-165" dirty="0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sz="3000" b="0" u="none" spc="21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000" b="0" u="none" spc="-204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30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9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65" dirty="0">
                <a:latin typeface="Calibri"/>
                <a:cs typeface="Calibri"/>
              </a:rPr>
              <a:t>M</a:t>
            </a:r>
            <a:r>
              <a:rPr sz="2600" spc="120" dirty="0">
                <a:latin typeface="Calibri"/>
                <a:cs typeface="Calibri"/>
              </a:rPr>
              <a:t>at</a:t>
            </a:r>
            <a:r>
              <a:rPr sz="2600" spc="145" dirty="0">
                <a:latin typeface="Calibri"/>
                <a:cs typeface="Calibri"/>
              </a:rPr>
              <a:t>a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pe</a:t>
            </a:r>
            <a:r>
              <a:rPr sz="2600" spc="-20" dirty="0">
                <a:latin typeface="Calibri"/>
                <a:cs typeface="Calibri"/>
              </a:rPr>
              <a:t>l</a:t>
            </a:r>
            <a:r>
              <a:rPr sz="2600" spc="90" dirty="0">
                <a:latin typeface="Calibri"/>
                <a:cs typeface="Calibri"/>
              </a:rPr>
              <a:t>a</a:t>
            </a:r>
            <a:r>
              <a:rPr sz="2600" spc="25" dirty="0">
                <a:latin typeface="Calibri"/>
                <a:cs typeface="Calibri"/>
              </a:rPr>
              <a:t>j</a:t>
            </a:r>
            <a:r>
              <a:rPr sz="2600" spc="100" dirty="0">
                <a:latin typeface="Calibri"/>
                <a:cs typeface="Calibri"/>
              </a:rPr>
              <a:t>ar</a:t>
            </a:r>
            <a:r>
              <a:rPr sz="2600" spc="125" dirty="0">
                <a:latin typeface="Calibri"/>
                <a:cs typeface="Calibri"/>
              </a:rPr>
              <a:t>a</a:t>
            </a:r>
            <a:r>
              <a:rPr sz="2600" spc="-10" dirty="0">
                <a:latin typeface="Calibri"/>
                <a:cs typeface="Calibri"/>
              </a:rPr>
              <a:t>n</a:t>
            </a:r>
            <a:r>
              <a:rPr sz="2600" spc="120" dirty="0">
                <a:latin typeface="Calibri"/>
                <a:cs typeface="Calibri"/>
              </a:rPr>
              <a:t> </a:t>
            </a:r>
            <a:r>
              <a:rPr sz="2600" spc="35" dirty="0">
                <a:latin typeface="Calibri"/>
                <a:cs typeface="Calibri"/>
              </a:rPr>
              <a:t>w</a:t>
            </a:r>
            <a:r>
              <a:rPr sz="2600" spc="90" dirty="0">
                <a:latin typeface="Calibri"/>
                <a:cs typeface="Calibri"/>
              </a:rPr>
              <a:t>a</a:t>
            </a:r>
            <a:r>
              <a:rPr sz="2600" spc="25" dirty="0">
                <a:latin typeface="Calibri"/>
                <a:cs typeface="Calibri"/>
              </a:rPr>
              <a:t>j</a:t>
            </a:r>
            <a:r>
              <a:rPr sz="2600" spc="-45" dirty="0">
                <a:latin typeface="Calibri"/>
                <a:cs typeface="Calibri"/>
              </a:rPr>
              <a:t>i</a:t>
            </a:r>
            <a:r>
              <a:rPr sz="2600" spc="70" dirty="0">
                <a:latin typeface="Calibri"/>
                <a:cs typeface="Calibri"/>
              </a:rPr>
              <a:t>b</a:t>
            </a:r>
            <a:r>
              <a:rPr sz="2600" spc="110" dirty="0">
                <a:latin typeface="Calibri"/>
                <a:cs typeface="Calibri"/>
              </a:rPr>
              <a:t> </a:t>
            </a:r>
            <a:r>
              <a:rPr sz="2600" spc="130" dirty="0">
                <a:latin typeface="Calibri"/>
                <a:cs typeface="Calibri"/>
              </a:rPr>
              <a:t>GRA</a:t>
            </a:r>
            <a:r>
              <a:rPr sz="2600" spc="90" dirty="0">
                <a:latin typeface="Calibri"/>
                <a:cs typeface="Calibri"/>
              </a:rPr>
              <a:t>T</a:t>
            </a:r>
            <a:r>
              <a:rPr sz="2600" spc="-40" dirty="0">
                <a:latin typeface="Calibri"/>
                <a:cs typeface="Calibri"/>
              </a:rPr>
              <a:t>I</a:t>
            </a:r>
            <a:r>
              <a:rPr sz="2600" spc="15" dirty="0">
                <a:latin typeface="Calibri"/>
                <a:cs typeface="Calibri"/>
              </a:rPr>
              <a:t>S</a:t>
            </a:r>
            <a:r>
              <a:rPr sz="2600" spc="70" dirty="0">
                <a:latin typeface="Calibri"/>
                <a:cs typeface="Calibri"/>
              </a:rPr>
              <a:t> </a:t>
            </a:r>
            <a:r>
              <a:rPr sz="2600" spc="30" dirty="0">
                <a:latin typeface="Calibri"/>
                <a:cs typeface="Calibri"/>
              </a:rPr>
              <a:t>d</a:t>
            </a:r>
            <a:r>
              <a:rPr sz="2600" spc="-5" dirty="0">
                <a:latin typeface="Calibri"/>
                <a:cs typeface="Calibri"/>
              </a:rPr>
              <a:t>i</a:t>
            </a:r>
            <a:r>
              <a:rPr sz="2600" spc="50" dirty="0">
                <a:latin typeface="Calibri"/>
                <a:cs typeface="Calibri"/>
              </a:rPr>
              <a:t>p</a:t>
            </a:r>
            <a:r>
              <a:rPr sz="2600" spc="5" dirty="0">
                <a:latin typeface="Calibri"/>
                <a:cs typeface="Calibri"/>
              </a:rPr>
              <a:t>i</a:t>
            </a:r>
            <a:r>
              <a:rPr sz="2600" spc="-25" dirty="0">
                <a:latin typeface="Calibri"/>
                <a:cs typeface="Calibri"/>
              </a:rPr>
              <a:t>n</a:t>
            </a:r>
            <a:r>
              <a:rPr sz="2600" spc="-75" dirty="0">
                <a:latin typeface="Calibri"/>
                <a:cs typeface="Calibri"/>
              </a:rPr>
              <a:t>j</a:t>
            </a:r>
            <a:r>
              <a:rPr sz="2600" spc="100" dirty="0">
                <a:latin typeface="Calibri"/>
                <a:cs typeface="Calibri"/>
              </a:rPr>
              <a:t>a</a:t>
            </a:r>
            <a:r>
              <a:rPr sz="2600" spc="190" dirty="0">
                <a:latin typeface="Calibri"/>
                <a:cs typeface="Calibri"/>
              </a:rPr>
              <a:t>m</a:t>
            </a:r>
            <a:r>
              <a:rPr sz="2600" spc="204" dirty="0">
                <a:latin typeface="Calibri"/>
                <a:cs typeface="Calibri"/>
              </a:rPr>
              <a:t>k</a:t>
            </a:r>
            <a:r>
              <a:rPr sz="2600" spc="240" dirty="0">
                <a:latin typeface="Calibri"/>
                <a:cs typeface="Calibri"/>
              </a:rPr>
              <a:t>a</a:t>
            </a:r>
            <a:r>
              <a:rPr sz="2600" spc="-10" dirty="0">
                <a:latin typeface="Calibri"/>
                <a:cs typeface="Calibri"/>
              </a:rPr>
              <a:t>n</a:t>
            </a:r>
            <a:endParaRPr sz="2600" dirty="0">
              <a:latin typeface="Calibri"/>
              <a:cs typeface="Calibri"/>
            </a:endParaRPr>
          </a:p>
          <a:p>
            <a:pPr marL="756285" lvl="1" indent="-286385">
              <a:lnSpc>
                <a:spcPts val="2965"/>
              </a:lnSpc>
              <a:spcBef>
                <a:spcPts val="91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65" dirty="0">
                <a:latin typeface="Calibri"/>
                <a:cs typeface="Calibri"/>
              </a:rPr>
              <a:t>M</a:t>
            </a:r>
            <a:r>
              <a:rPr sz="2600" spc="120" dirty="0">
                <a:latin typeface="Calibri"/>
                <a:cs typeface="Calibri"/>
              </a:rPr>
              <a:t>at</a:t>
            </a:r>
            <a:r>
              <a:rPr sz="2600" spc="145" dirty="0">
                <a:latin typeface="Calibri"/>
                <a:cs typeface="Calibri"/>
              </a:rPr>
              <a:t>a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pe</a:t>
            </a:r>
            <a:r>
              <a:rPr sz="2600" spc="-20" dirty="0">
                <a:latin typeface="Calibri"/>
                <a:cs typeface="Calibri"/>
              </a:rPr>
              <a:t>l</a:t>
            </a:r>
            <a:r>
              <a:rPr sz="2600" spc="90" dirty="0">
                <a:latin typeface="Calibri"/>
                <a:cs typeface="Calibri"/>
              </a:rPr>
              <a:t>a</a:t>
            </a:r>
            <a:r>
              <a:rPr sz="2600" spc="25" dirty="0">
                <a:latin typeface="Calibri"/>
                <a:cs typeface="Calibri"/>
              </a:rPr>
              <a:t>j</a:t>
            </a:r>
            <a:r>
              <a:rPr sz="2600" spc="100" dirty="0">
                <a:latin typeface="Calibri"/>
                <a:cs typeface="Calibri"/>
              </a:rPr>
              <a:t>ar</a:t>
            </a:r>
            <a:r>
              <a:rPr sz="2600" spc="125" dirty="0">
                <a:latin typeface="Calibri"/>
                <a:cs typeface="Calibri"/>
              </a:rPr>
              <a:t>a</a:t>
            </a:r>
            <a:r>
              <a:rPr sz="2600" spc="-10" dirty="0">
                <a:latin typeface="Calibri"/>
                <a:cs typeface="Calibri"/>
              </a:rPr>
              <a:t>n</a:t>
            </a:r>
            <a:r>
              <a:rPr sz="2600" spc="120" dirty="0">
                <a:latin typeface="Calibri"/>
                <a:cs typeface="Calibri"/>
              </a:rPr>
              <a:t> </a:t>
            </a:r>
            <a:r>
              <a:rPr sz="2600" spc="40" dirty="0">
                <a:latin typeface="Calibri"/>
                <a:cs typeface="Calibri"/>
              </a:rPr>
              <a:t>pe</a:t>
            </a:r>
            <a:r>
              <a:rPr sz="2600" spc="75" dirty="0">
                <a:latin typeface="Calibri"/>
                <a:cs typeface="Calibri"/>
              </a:rPr>
              <a:t>m</a:t>
            </a:r>
            <a:r>
              <a:rPr sz="2600" spc="-45" dirty="0">
                <a:latin typeface="Calibri"/>
                <a:cs typeface="Calibri"/>
              </a:rPr>
              <a:t>i</a:t>
            </a:r>
            <a:r>
              <a:rPr sz="2600" spc="-25" dirty="0">
                <a:latin typeface="Calibri"/>
                <a:cs typeface="Calibri"/>
              </a:rPr>
              <a:t>n</a:t>
            </a:r>
            <a:r>
              <a:rPr sz="2600" spc="120" dirty="0">
                <a:latin typeface="Calibri"/>
                <a:cs typeface="Calibri"/>
              </a:rPr>
              <a:t>at</a:t>
            </a:r>
            <a:r>
              <a:rPr sz="2600" spc="150" dirty="0">
                <a:latin typeface="Calibri"/>
                <a:cs typeface="Calibri"/>
              </a:rPr>
              <a:t>a</a:t>
            </a:r>
            <a:r>
              <a:rPr sz="2600" spc="-10" dirty="0">
                <a:latin typeface="Calibri"/>
                <a:cs typeface="Calibri"/>
              </a:rPr>
              <a:t>n</a:t>
            </a:r>
            <a:r>
              <a:rPr sz="2600" spc="95" dirty="0">
                <a:latin typeface="Calibri"/>
                <a:cs typeface="Calibri"/>
              </a:rPr>
              <a:t> </a:t>
            </a:r>
            <a:r>
              <a:rPr sz="2600" spc="130" dirty="0">
                <a:latin typeface="Calibri"/>
                <a:cs typeface="Calibri"/>
              </a:rPr>
              <a:t>GRA</a:t>
            </a:r>
            <a:r>
              <a:rPr sz="2600" spc="90" dirty="0">
                <a:latin typeface="Calibri"/>
                <a:cs typeface="Calibri"/>
              </a:rPr>
              <a:t>T</a:t>
            </a:r>
            <a:r>
              <a:rPr sz="2600" spc="-40" dirty="0">
                <a:latin typeface="Calibri"/>
                <a:cs typeface="Calibri"/>
              </a:rPr>
              <a:t>I</a:t>
            </a:r>
            <a:r>
              <a:rPr sz="2600" spc="15" dirty="0">
                <a:latin typeface="Calibri"/>
                <a:cs typeface="Calibri"/>
              </a:rPr>
              <a:t>S</a:t>
            </a:r>
            <a:r>
              <a:rPr sz="2600" spc="70" dirty="0">
                <a:latin typeface="Calibri"/>
                <a:cs typeface="Calibri"/>
              </a:rPr>
              <a:t> </a:t>
            </a:r>
            <a:r>
              <a:rPr sz="2600" spc="30" dirty="0">
                <a:latin typeface="Calibri"/>
                <a:cs typeface="Calibri"/>
              </a:rPr>
              <a:t>d</a:t>
            </a:r>
            <a:r>
              <a:rPr sz="2600" spc="-5" dirty="0">
                <a:latin typeface="Calibri"/>
                <a:cs typeface="Calibri"/>
              </a:rPr>
              <a:t>i</a:t>
            </a:r>
            <a:r>
              <a:rPr sz="2600" spc="50" dirty="0">
                <a:latin typeface="Calibri"/>
                <a:cs typeface="Calibri"/>
              </a:rPr>
              <a:t>p</a:t>
            </a:r>
            <a:r>
              <a:rPr sz="2600" spc="5" dirty="0">
                <a:latin typeface="Calibri"/>
                <a:cs typeface="Calibri"/>
              </a:rPr>
              <a:t>i</a:t>
            </a:r>
            <a:r>
              <a:rPr sz="2600" spc="-25" dirty="0">
                <a:latin typeface="Calibri"/>
                <a:cs typeface="Calibri"/>
              </a:rPr>
              <a:t>n</a:t>
            </a:r>
            <a:r>
              <a:rPr sz="2600" spc="-75" dirty="0">
                <a:latin typeface="Calibri"/>
                <a:cs typeface="Calibri"/>
              </a:rPr>
              <a:t>j</a:t>
            </a:r>
            <a:r>
              <a:rPr sz="2600" spc="100" dirty="0">
                <a:latin typeface="Calibri"/>
                <a:cs typeface="Calibri"/>
              </a:rPr>
              <a:t>a</a:t>
            </a:r>
            <a:r>
              <a:rPr sz="2600" spc="190" dirty="0">
                <a:latin typeface="Calibri"/>
                <a:cs typeface="Calibri"/>
              </a:rPr>
              <a:t>m</a:t>
            </a:r>
            <a:r>
              <a:rPr sz="2600" spc="204" dirty="0">
                <a:latin typeface="Calibri"/>
                <a:cs typeface="Calibri"/>
              </a:rPr>
              <a:t>k</a:t>
            </a:r>
            <a:r>
              <a:rPr sz="2600" spc="240" dirty="0">
                <a:latin typeface="Calibri"/>
                <a:cs typeface="Calibri"/>
              </a:rPr>
              <a:t>a</a:t>
            </a:r>
            <a:r>
              <a:rPr sz="2600" spc="-10" dirty="0">
                <a:latin typeface="Calibri"/>
                <a:cs typeface="Calibri"/>
              </a:rPr>
              <a:t>n</a:t>
            </a:r>
            <a:r>
              <a:rPr sz="2600" spc="140" dirty="0">
                <a:latin typeface="Calibri"/>
                <a:cs typeface="Calibri"/>
              </a:rPr>
              <a:t> </a:t>
            </a:r>
            <a:r>
              <a:rPr sz="2600" spc="70" dirty="0">
                <a:latin typeface="Calibri"/>
                <a:cs typeface="Calibri"/>
              </a:rPr>
              <a:t>u</a:t>
            </a:r>
            <a:r>
              <a:rPr sz="2600" spc="-25" dirty="0">
                <a:latin typeface="Calibri"/>
                <a:cs typeface="Calibri"/>
              </a:rPr>
              <a:t>n</a:t>
            </a:r>
            <a:r>
              <a:rPr sz="2600" spc="30" dirty="0">
                <a:latin typeface="Calibri"/>
                <a:cs typeface="Calibri"/>
              </a:rPr>
              <a:t>t</a:t>
            </a:r>
            <a:r>
              <a:rPr sz="2600" spc="50" dirty="0">
                <a:latin typeface="Calibri"/>
                <a:cs typeface="Calibri"/>
              </a:rPr>
              <a:t>u</a:t>
            </a:r>
            <a:r>
              <a:rPr sz="2600" spc="229" dirty="0">
                <a:latin typeface="Calibri"/>
                <a:cs typeface="Calibri"/>
              </a:rPr>
              <a:t>k</a:t>
            </a:r>
            <a:endParaRPr sz="2600" dirty="0">
              <a:latin typeface="Calibri"/>
              <a:cs typeface="Calibri"/>
            </a:endParaRPr>
          </a:p>
          <a:p>
            <a:pPr marL="756285">
              <a:lnSpc>
                <a:spcPts val="2965"/>
              </a:lnSpc>
            </a:pPr>
            <a:r>
              <a:rPr b="0" u="none" spc="55" dirty="0">
                <a:solidFill>
                  <a:srgbClr val="000000"/>
                </a:solidFill>
                <a:latin typeface="Calibri"/>
                <a:cs typeface="Calibri"/>
              </a:rPr>
              <a:t>beberap</a:t>
            </a:r>
            <a:r>
              <a:rPr b="0" u="none" spc="6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u="none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spc="1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b="0" u="none" spc="12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b="0" u="none" spc="14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u="none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spc="10" dirty="0">
                <a:solidFill>
                  <a:srgbClr val="000000"/>
                </a:solidFill>
                <a:latin typeface="Calibri"/>
                <a:cs typeface="Calibri"/>
              </a:rPr>
              <a:t>pe</a:t>
            </a:r>
            <a:r>
              <a:rPr b="0" u="none" spc="-15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b="0" u="none" spc="9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u="none" spc="25" dirty="0">
                <a:solidFill>
                  <a:srgbClr val="000000"/>
                </a:solidFill>
                <a:latin typeface="Calibri"/>
                <a:cs typeface="Calibri"/>
              </a:rPr>
              <a:t>j</a:t>
            </a:r>
            <a:r>
              <a:rPr b="0" u="none" spc="75" dirty="0">
                <a:solidFill>
                  <a:srgbClr val="000000"/>
                </a:solidFill>
                <a:latin typeface="Calibri"/>
                <a:cs typeface="Calibri"/>
              </a:rPr>
              <a:t>aran</a:t>
            </a:r>
          </a:p>
          <a:p>
            <a:pPr marL="356870" indent="-344170">
              <a:lnSpc>
                <a:spcPct val="100000"/>
              </a:lnSpc>
              <a:spcBef>
                <a:spcPts val="944"/>
              </a:spcBef>
              <a:buFont typeface="Arial"/>
              <a:buChar char="•"/>
              <a:tabLst>
                <a:tab pos="357505" algn="l"/>
              </a:tabLst>
            </a:pPr>
            <a:r>
              <a:rPr sz="3000" b="0" u="none" spc="195" dirty="0">
                <a:solidFill>
                  <a:srgbClr val="000000"/>
                </a:solidFill>
                <a:latin typeface="Calibri"/>
                <a:cs typeface="Calibri"/>
              </a:rPr>
              <a:t>Bu</a:t>
            </a:r>
            <a:r>
              <a:rPr sz="3000" b="0" u="none" spc="150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3000" b="0" u="none" spc="80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3000" b="0" u="none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0" u="none" spc="10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3000" b="0" u="none" spc="-3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3000" b="0" u="none" spc="-4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3000" b="0" u="none" spc="145" dirty="0">
                <a:solidFill>
                  <a:srgbClr val="000000"/>
                </a:solidFill>
                <a:latin typeface="Calibri"/>
                <a:cs typeface="Calibri"/>
              </a:rPr>
              <a:t>gay</a:t>
            </a:r>
            <a:r>
              <a:rPr sz="3000" b="0" u="none" spc="135" dirty="0">
                <a:solidFill>
                  <a:srgbClr val="000000"/>
                </a:solidFill>
                <a:latin typeface="Calibri"/>
                <a:cs typeface="Calibri"/>
              </a:rPr>
              <a:t>aa</a:t>
            </a:r>
            <a:r>
              <a:rPr sz="3000" b="0" u="none" spc="15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3000" b="0" u="none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0" u="none" spc="10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3000" b="0" u="none" spc="9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000" b="0" u="none" spc="11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3000" b="0" u="none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0" u="none" spc="-50" dirty="0">
                <a:solidFill>
                  <a:srgbClr val="000000"/>
                </a:solidFill>
                <a:latin typeface="Calibri"/>
                <a:cs typeface="Calibri"/>
              </a:rPr>
              <a:t>re</a:t>
            </a:r>
            <a:r>
              <a:rPr sz="3000" b="0" u="none" spc="-3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3000" b="0" u="none" spc="-40" dirty="0">
                <a:solidFill>
                  <a:srgbClr val="000000"/>
                </a:solidFill>
                <a:latin typeface="Calibri"/>
                <a:cs typeface="Calibri"/>
              </a:rPr>
              <a:t>ere</a:t>
            </a:r>
            <a:r>
              <a:rPr sz="3000" b="0" u="none" spc="-5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3000" b="0" u="none" spc="-155" dirty="0">
                <a:solidFill>
                  <a:srgbClr val="000000"/>
                </a:solidFill>
                <a:latin typeface="Calibri"/>
                <a:cs typeface="Calibri"/>
              </a:rPr>
              <a:t>si</a:t>
            </a:r>
            <a:r>
              <a:rPr sz="3000" b="0" u="none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0" u="none" dirty="0">
                <a:solidFill>
                  <a:srgbClr val="000000"/>
                </a:solidFill>
                <a:latin typeface="Calibri"/>
                <a:cs typeface="Calibri"/>
              </a:rPr>
              <a:t>bo</a:t>
            </a:r>
            <a:r>
              <a:rPr sz="3000" b="0" u="none" spc="1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3000" b="0" u="none" spc="-35" dirty="0">
                <a:solidFill>
                  <a:srgbClr val="000000"/>
                </a:solidFill>
                <a:latin typeface="Calibri"/>
                <a:cs typeface="Calibri"/>
              </a:rPr>
              <a:t>eh</a:t>
            </a:r>
            <a:r>
              <a:rPr sz="3000" b="0" u="none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0" u="none" spc="10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3000" b="0" u="none" spc="-4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3000" b="0" u="none" spc="145" dirty="0">
                <a:solidFill>
                  <a:srgbClr val="000000"/>
                </a:solidFill>
                <a:latin typeface="Calibri"/>
                <a:cs typeface="Calibri"/>
              </a:rPr>
              <a:t>guna</a:t>
            </a:r>
            <a:r>
              <a:rPr sz="3000" b="0" u="none" spc="114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3000" b="0" u="none" spc="1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endParaRPr sz="3000" dirty="0">
              <a:latin typeface="Calibri"/>
              <a:cs typeface="Calibri"/>
            </a:endParaRPr>
          </a:p>
          <a:p>
            <a:pPr marL="356870" indent="-344170">
              <a:lnSpc>
                <a:spcPts val="3420"/>
              </a:lnSpc>
              <a:spcBef>
                <a:spcPts val="960"/>
              </a:spcBef>
              <a:buFont typeface="Arial"/>
              <a:buChar char="•"/>
              <a:tabLst>
                <a:tab pos="357505" algn="l"/>
              </a:tabLst>
            </a:pPr>
            <a:r>
              <a:rPr sz="3000" b="0" u="none" spc="14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3000" b="0" u="none" spc="229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3000" b="0" u="none" spc="-25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3000" b="0" u="none" spc="9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3000" b="0" u="none" spc="7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000" b="0" u="none" spc="-35" dirty="0">
                <a:solidFill>
                  <a:srgbClr val="000000"/>
                </a:solidFill>
                <a:latin typeface="Calibri"/>
                <a:cs typeface="Calibri"/>
              </a:rPr>
              <a:t>rn</a:t>
            </a:r>
            <a:r>
              <a:rPr sz="3000" b="0" u="none" spc="-3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3000" b="0" u="none" spc="70" dirty="0">
                <a:solidFill>
                  <a:srgbClr val="000000"/>
                </a:solidFill>
                <a:latin typeface="Calibri"/>
                <a:cs typeface="Calibri"/>
              </a:rPr>
              <a:t>ng</a:t>
            </a:r>
            <a:r>
              <a:rPr sz="3000" b="0" u="none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0" u="none" spc="15" dirty="0">
                <a:solidFill>
                  <a:srgbClr val="000000"/>
                </a:solidFill>
                <a:latin typeface="Calibri"/>
                <a:cs typeface="Calibri"/>
              </a:rPr>
              <a:t>me</a:t>
            </a:r>
            <a:r>
              <a:rPr sz="3000" b="0" u="none" spc="1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3000" b="0" u="none" spc="75" dirty="0">
                <a:solidFill>
                  <a:srgbClr val="000000"/>
                </a:solidFill>
                <a:latin typeface="Calibri"/>
                <a:cs typeface="Calibri"/>
              </a:rPr>
              <a:t>al</a:t>
            </a:r>
            <a:r>
              <a:rPr sz="3000" b="0" u="none" spc="120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3000" b="0" u="none" spc="-3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3000" b="0" u="none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0" u="none" spc="25" dirty="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sz="3000" b="0" u="none" spc="1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3000" b="0" u="none" spc="-19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3000" b="0" u="none" spc="-14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3000" b="0" u="none" spc="-15" dirty="0">
                <a:solidFill>
                  <a:srgbClr val="000000"/>
                </a:solidFill>
                <a:latin typeface="Calibri"/>
                <a:cs typeface="Calibri"/>
              </a:rPr>
              <a:t>te</a:t>
            </a:r>
            <a:r>
              <a:rPr sz="3000" b="0" u="none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0" u="none" spc="-14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3000" b="0" u="none" spc="-2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3000" b="0" u="none" spc="80" dirty="0">
                <a:solidFill>
                  <a:srgbClr val="000000"/>
                </a:solidFill>
                <a:latin typeface="Calibri"/>
                <a:cs typeface="Calibri"/>
              </a:rPr>
              <a:t>ko</a:t>
            </a:r>
            <a:r>
              <a:rPr sz="3000" b="0" u="none" spc="4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3000" b="0" u="none" spc="9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000" b="0" u="none" spc="10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3000" b="0" u="none" spc="-204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3000" dirty="0">
              <a:latin typeface="Calibri"/>
              <a:cs typeface="Calibri"/>
            </a:endParaRPr>
          </a:p>
          <a:p>
            <a:pPr marL="356870">
              <a:lnSpc>
                <a:spcPts val="3420"/>
              </a:lnSpc>
            </a:pPr>
            <a:r>
              <a:rPr sz="3000" b="0" u="heavy" spc="10" dirty="0">
                <a:solidFill>
                  <a:srgbClr val="408080"/>
                </a:solidFill>
                <a:latin typeface="Calibri"/>
                <a:cs typeface="Calibri"/>
                <a:hlinkClick r:id="rId3"/>
              </a:rPr>
              <a:t>ht</a:t>
            </a:r>
            <a:r>
              <a:rPr sz="3000" b="0" u="heavy" spc="15" dirty="0">
                <a:solidFill>
                  <a:srgbClr val="408080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3000" b="0" u="heavy" spc="100" dirty="0">
                <a:solidFill>
                  <a:srgbClr val="408080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3000" b="0" u="heavy" spc="-185" dirty="0">
                <a:solidFill>
                  <a:srgbClr val="408080"/>
                </a:solidFill>
                <a:latin typeface="Calibri"/>
                <a:cs typeface="Calibri"/>
                <a:hlinkClick r:id="rId3"/>
              </a:rPr>
              <a:t>:</a:t>
            </a:r>
            <a:r>
              <a:rPr sz="3000" b="0" u="heavy" spc="-305" dirty="0">
                <a:solidFill>
                  <a:srgbClr val="408080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3000" b="0" u="heavy" spc="-295" dirty="0">
                <a:solidFill>
                  <a:srgbClr val="408080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3000" b="0" u="heavy" spc="-290" dirty="0" smtClean="0">
                <a:solidFill>
                  <a:srgbClr val="408080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3000" b="0" u="heavy" spc="120" dirty="0" smtClean="0">
                <a:solidFill>
                  <a:srgbClr val="408080"/>
                </a:solidFill>
                <a:latin typeface="Calibri"/>
                <a:cs typeface="Calibri"/>
                <a:hlinkClick r:id="rId3"/>
              </a:rPr>
              <a:t>ma</a:t>
            </a:r>
            <a:r>
              <a:rPr sz="3000" b="0" u="heavy" spc="90" dirty="0" smtClean="0">
                <a:solidFill>
                  <a:srgbClr val="408080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3000" b="0" spc="-90" dirty="0" smtClean="0">
                <a:solidFill>
                  <a:srgbClr val="408080"/>
                </a:solidFill>
                <a:latin typeface="Calibri"/>
                <a:cs typeface="Calibri"/>
                <a:hlinkClick r:id="rId3"/>
              </a:rPr>
              <a:t>56</a:t>
            </a:r>
            <a:r>
              <a:rPr sz="3000" b="0" u="heavy" spc="-25" dirty="0" smtClean="0">
                <a:solidFill>
                  <a:srgbClr val="408080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3000" b="0" u="heavy" spc="-35" dirty="0" smtClean="0">
                <a:solidFill>
                  <a:srgbClr val="408080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3000" b="0" u="heavy" spc="-60" dirty="0" smtClean="0">
                <a:solidFill>
                  <a:srgbClr val="408080"/>
                </a:solidFill>
                <a:latin typeface="Calibri"/>
                <a:cs typeface="Calibri"/>
                <a:hlinkClick r:id="rId3"/>
              </a:rPr>
              <a:t>ch.</a:t>
            </a:r>
            <a:r>
              <a:rPr sz="3000" b="0" u="heavy" spc="-55" dirty="0" smtClean="0">
                <a:solidFill>
                  <a:srgbClr val="408080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3000" b="0" u="heavy" spc="90" dirty="0" smtClean="0">
                <a:solidFill>
                  <a:srgbClr val="408080"/>
                </a:solidFill>
                <a:latin typeface="Calibri"/>
                <a:cs typeface="Calibri"/>
                <a:hlinkClick r:id="rId3"/>
              </a:rPr>
              <a:t>d</a:t>
            </a:r>
            <a:endParaRPr sz="30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975"/>
              </a:spcBef>
              <a:buFont typeface="Arial"/>
              <a:buChar char="•"/>
              <a:tabLst>
                <a:tab pos="357505" algn="l"/>
              </a:tabLst>
            </a:pPr>
            <a:r>
              <a:rPr sz="3200" b="0" u="none" spc="16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3200" b="0" u="none" spc="24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3200" b="0" u="none" spc="17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3200" b="0" u="none" spc="7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3200" b="0" u="none" spc="9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3200" b="0" u="none" spc="45" dirty="0">
                <a:solidFill>
                  <a:srgbClr val="000000"/>
                </a:solidFill>
                <a:latin typeface="Calibri"/>
                <a:cs typeface="Calibri"/>
              </a:rPr>
              <a:t>rary</a:t>
            </a:r>
            <a:endParaRPr sz="32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357505" algn="l"/>
              </a:tabLst>
            </a:pPr>
            <a:r>
              <a:rPr sz="3000" b="0" u="none" spc="295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3000" b="0" u="none" spc="-4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3000" b="0" u="none" spc="140" dirty="0">
                <a:solidFill>
                  <a:srgbClr val="000000"/>
                </a:solidFill>
                <a:latin typeface="Calibri"/>
                <a:cs typeface="Calibri"/>
              </a:rPr>
              <a:t>ng</a:t>
            </a:r>
            <a:r>
              <a:rPr sz="3000" b="0" u="none" spc="114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3000" b="0" u="none" spc="85" dirty="0">
                <a:solidFill>
                  <a:srgbClr val="000000"/>
                </a:solidFill>
                <a:latin typeface="Calibri"/>
                <a:cs typeface="Calibri"/>
              </a:rPr>
              <a:t>ungan </a:t>
            </a:r>
            <a:r>
              <a:rPr sz="3000" b="0" u="none" spc="-215" dirty="0">
                <a:solidFill>
                  <a:srgbClr val="000000"/>
                </a:solidFill>
                <a:latin typeface="Calibri"/>
                <a:cs typeface="Calibri"/>
              </a:rPr>
              <a:t>so</a:t>
            </a:r>
            <a:r>
              <a:rPr sz="3000" b="0" u="none" spc="-19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3000" b="0" u="none" spc="-4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3000" b="0" u="none" spc="12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000" b="0" u="none" spc="6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3000" b="0" u="none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0" u="none" spc="10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3000" b="0" u="none" spc="9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000" b="0" u="none" spc="11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3000" b="0" u="none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0" u="none" spc="130" dirty="0">
                <a:solidFill>
                  <a:srgbClr val="000000"/>
                </a:solidFill>
                <a:latin typeface="Calibri"/>
                <a:cs typeface="Calibri"/>
              </a:rPr>
              <a:t>alam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2344" rIns="0" bIns="0" rtlCol="0">
            <a:spAutoFit/>
          </a:bodyPr>
          <a:lstStyle/>
          <a:p>
            <a:pPr marL="545465">
              <a:lnSpc>
                <a:spcPct val="100000"/>
              </a:lnSpc>
            </a:pPr>
            <a:r>
              <a:rPr spc="-10" dirty="0"/>
              <a:t>PEMBI</a:t>
            </a:r>
            <a:r>
              <a:rPr spc="-130" dirty="0"/>
              <a:t>A</a:t>
            </a:r>
            <a:r>
              <a:rPr spc="-120" dirty="0"/>
              <a:t>Y</a:t>
            </a:r>
            <a:r>
              <a:rPr spc="-10" dirty="0"/>
              <a:t>AAN</a:t>
            </a:r>
            <a:r>
              <a:rPr spc="35" dirty="0"/>
              <a:t> </a:t>
            </a:r>
            <a:r>
              <a:rPr spc="-10" dirty="0"/>
              <a:t>SE</a:t>
            </a:r>
            <a:r>
              <a:rPr spc="-35" dirty="0"/>
              <a:t>K</a:t>
            </a:r>
            <a:r>
              <a:rPr spc="-5" dirty="0"/>
              <a:t>O</a:t>
            </a:r>
            <a:r>
              <a:rPr spc="-10" dirty="0"/>
              <a:t>LAH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2245" y="2048509"/>
            <a:ext cx="7389495" cy="3740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 p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kan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SM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 smtClean="0">
                <a:solidFill>
                  <a:srgbClr val="FFFFFF"/>
                </a:solidFill>
                <a:latin typeface="Verdana"/>
                <a:cs typeface="Verdana"/>
              </a:rPr>
              <a:t>56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Jaka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ta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ai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ts val="2280"/>
              </a:lnSpc>
            </a:pP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nt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ah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APBD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(BOP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APBN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BO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S)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1625600" algn="l"/>
              </a:tabLst>
            </a:pPr>
            <a:r>
              <a:rPr sz="2000" spc="-225" dirty="0">
                <a:solidFill>
                  <a:srgbClr val="FFFF00"/>
                </a:solidFill>
                <a:latin typeface="Wingdings"/>
                <a:cs typeface="Wingdings"/>
              </a:rPr>
              <a:t></a:t>
            </a:r>
            <a:r>
              <a:rPr sz="2000" spc="-2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00"/>
                </a:solidFill>
                <a:latin typeface="Verdana"/>
                <a:cs typeface="Verdana"/>
              </a:rPr>
              <a:t>G</a:t>
            </a:r>
            <a:r>
              <a:rPr sz="2000" b="1" spc="-10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r>
              <a:rPr sz="2000" b="1" spc="-1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b="1" dirty="0">
                <a:solidFill>
                  <a:srgbClr val="FFFF00"/>
                </a:solidFill>
                <a:latin typeface="Verdana"/>
                <a:cs typeface="Verdana"/>
              </a:rPr>
              <a:t>T</a:t>
            </a:r>
            <a:r>
              <a:rPr sz="2000" b="1" spc="-15" dirty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sz="2000" b="1" spc="-5" dirty="0">
                <a:solidFill>
                  <a:srgbClr val="FFFF00"/>
                </a:solidFill>
                <a:latin typeface="Verdana"/>
                <a:cs typeface="Verdana"/>
              </a:rPr>
              <a:t>S</a:t>
            </a:r>
            <a:r>
              <a:rPr sz="2000" b="1" dirty="0">
                <a:solidFill>
                  <a:srgbClr val="FFFF00"/>
                </a:solidFill>
                <a:latin typeface="Verdana"/>
                <a:cs typeface="Verdana"/>
              </a:rPr>
              <a:t>	</a:t>
            </a:r>
            <a:r>
              <a:rPr sz="2000" dirty="0">
                <a:solidFill>
                  <a:srgbClr val="FFFF00"/>
                </a:solidFill>
                <a:latin typeface="Verdana"/>
                <a:cs typeface="Verdana"/>
              </a:rPr>
              <a:t>(un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t</a:t>
            </a:r>
            <a:r>
              <a:rPr sz="2000" dirty="0">
                <a:solidFill>
                  <a:srgbClr val="FFFF00"/>
                </a:solidFill>
                <a:latin typeface="Verdana"/>
                <a:cs typeface="Verdana"/>
              </a:rPr>
              <a:t>u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k</a:t>
            </a:r>
            <a:r>
              <a:rPr sz="2000" spc="-3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b</a:t>
            </a:r>
            <a:r>
              <a:rPr sz="2000" spc="25" dirty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sz="2000" spc="-30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spc="-60" dirty="0">
                <a:solidFill>
                  <a:srgbClr val="FFFF00"/>
                </a:solidFill>
                <a:latin typeface="Verdana"/>
                <a:cs typeface="Verdana"/>
              </a:rPr>
              <a:t>y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spc="1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FFF00"/>
                </a:solidFill>
                <a:latin typeface="Verdana"/>
                <a:cs typeface="Verdana"/>
              </a:rPr>
              <a:t>o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p</a:t>
            </a:r>
            <a:r>
              <a:rPr sz="2000" spc="-15" dirty="0">
                <a:solidFill>
                  <a:srgbClr val="FFFF00"/>
                </a:solidFill>
                <a:latin typeface="Verdana"/>
                <a:cs typeface="Verdana"/>
              </a:rPr>
              <a:t>e</a:t>
            </a:r>
            <a:r>
              <a:rPr sz="2000" spc="-45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as</a:t>
            </a:r>
            <a:r>
              <a:rPr sz="2000" spc="10" dirty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sz="2000" spc="-15" dirty="0">
                <a:solidFill>
                  <a:srgbClr val="FFFF00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FFFF00"/>
                </a:solidFill>
                <a:latin typeface="Verdana"/>
                <a:cs typeface="Verdana"/>
              </a:rPr>
              <a:t>n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al</a:t>
            </a:r>
            <a:r>
              <a:rPr sz="20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dan</a:t>
            </a:r>
            <a:r>
              <a:rPr sz="2000" spc="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20" dirty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sz="2000" spc="-20" dirty="0">
                <a:solidFill>
                  <a:srgbClr val="FFFF00"/>
                </a:solidFill>
                <a:latin typeface="Verdana"/>
                <a:cs typeface="Verdana"/>
              </a:rPr>
              <a:t>n</a:t>
            </a:r>
            <a:r>
              <a:rPr sz="2000" spc="-35" dirty="0">
                <a:solidFill>
                  <a:srgbClr val="FFFF00"/>
                </a:solidFill>
                <a:latin typeface="Verdana"/>
                <a:cs typeface="Verdana"/>
              </a:rPr>
              <a:t>v</a:t>
            </a:r>
            <a:r>
              <a:rPr sz="2000" spc="-20" dirty="0">
                <a:solidFill>
                  <a:srgbClr val="FFFF00"/>
                </a:solidFill>
                <a:latin typeface="Verdana"/>
                <a:cs typeface="Verdana"/>
              </a:rPr>
              <a:t>e</a:t>
            </a:r>
            <a:r>
              <a:rPr sz="2000" spc="-15" dirty="0">
                <a:solidFill>
                  <a:srgbClr val="FFFF00"/>
                </a:solidFill>
                <a:latin typeface="Verdana"/>
                <a:cs typeface="Verdana"/>
              </a:rPr>
              <a:t>s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tas</a:t>
            </a:r>
            <a:r>
              <a:rPr sz="2000" spc="20" dirty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).</a:t>
            </a:r>
            <a:endParaRPr sz="2000" dirty="0">
              <a:solidFill>
                <a:srgbClr val="FFFF00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000" spc="-229" dirty="0">
                <a:solidFill>
                  <a:srgbClr val="FFFF00"/>
                </a:solidFill>
                <a:latin typeface="Wingdings"/>
                <a:cs typeface="Wingdings"/>
              </a:rPr>
              <a:t></a:t>
            </a:r>
            <a:r>
              <a:rPr sz="2000" spc="-229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Verdana"/>
                <a:cs typeface="Verdana"/>
              </a:rPr>
              <a:t>B</a:t>
            </a:r>
            <a:r>
              <a:rPr sz="2000" b="1" spc="-20" dirty="0">
                <a:solidFill>
                  <a:srgbClr val="FFFF00"/>
                </a:solidFill>
                <a:latin typeface="Verdana"/>
                <a:cs typeface="Verdana"/>
              </a:rPr>
              <a:t>ia</a:t>
            </a:r>
            <a:r>
              <a:rPr sz="2000" b="1" spc="-10" dirty="0">
                <a:solidFill>
                  <a:srgbClr val="FFFF00"/>
                </a:solidFill>
                <a:latin typeface="Verdana"/>
                <a:cs typeface="Verdana"/>
              </a:rPr>
              <a:t>ya</a:t>
            </a:r>
            <a:r>
              <a:rPr sz="2000" b="1" spc="2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b="1" spc="-15" dirty="0">
                <a:solidFill>
                  <a:srgbClr val="FFFF00"/>
                </a:solidFill>
                <a:latin typeface="Verdana"/>
                <a:cs typeface="Verdana"/>
              </a:rPr>
              <a:t>per</a:t>
            </a:r>
            <a:r>
              <a:rPr sz="2000" b="1" spc="-10" dirty="0">
                <a:solidFill>
                  <a:srgbClr val="FFFF00"/>
                </a:solidFill>
                <a:latin typeface="Verdana"/>
                <a:cs typeface="Verdana"/>
              </a:rPr>
              <a:t>so</a:t>
            </a:r>
            <a:r>
              <a:rPr sz="2000" b="1" spc="-20" dirty="0">
                <a:solidFill>
                  <a:srgbClr val="FFFF00"/>
                </a:solidFill>
                <a:latin typeface="Verdana"/>
                <a:cs typeface="Verdana"/>
              </a:rPr>
              <a:t>na</a:t>
            </a:r>
            <a:r>
              <a:rPr sz="2000" b="1" spc="-5" dirty="0">
                <a:solidFill>
                  <a:srgbClr val="FFFF00"/>
                </a:solidFill>
                <a:latin typeface="Verdana"/>
                <a:cs typeface="Verdana"/>
              </a:rPr>
              <a:t>l</a:t>
            </a:r>
            <a:r>
              <a:rPr sz="2000" b="1" spc="1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b="1" spc="-15" dirty="0">
                <a:solidFill>
                  <a:srgbClr val="FFFF00"/>
                </a:solidFill>
                <a:latin typeface="Verdana"/>
                <a:cs typeface="Verdana"/>
              </a:rPr>
              <a:t>dibia</a:t>
            </a:r>
            <a:r>
              <a:rPr sz="2000" b="1" spc="-10" dirty="0">
                <a:solidFill>
                  <a:srgbClr val="FFFF00"/>
                </a:solidFill>
                <a:latin typeface="Verdana"/>
                <a:cs typeface="Verdana"/>
              </a:rPr>
              <a:t>y</a:t>
            </a:r>
            <a:r>
              <a:rPr sz="2000" b="1" spc="-2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b="1" spc="-5" dirty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sz="2000" b="1" spc="1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Verdana"/>
                <a:cs typeface="Verdana"/>
              </a:rPr>
              <a:t>o</a:t>
            </a:r>
            <a:r>
              <a:rPr sz="2000" b="1" spc="-15" dirty="0">
                <a:solidFill>
                  <a:srgbClr val="FFFF00"/>
                </a:solidFill>
                <a:latin typeface="Verdana"/>
                <a:cs typeface="Verdana"/>
              </a:rPr>
              <a:t>l</a:t>
            </a:r>
            <a:r>
              <a:rPr sz="2000" b="1" spc="-10" dirty="0">
                <a:solidFill>
                  <a:srgbClr val="FFFF00"/>
                </a:solidFill>
                <a:latin typeface="Verdana"/>
                <a:cs typeface="Verdana"/>
              </a:rPr>
              <a:t>eh</a:t>
            </a:r>
            <a:r>
              <a:rPr sz="2000" b="1" spc="3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Verdana"/>
                <a:cs typeface="Verdana"/>
              </a:rPr>
              <a:t>o</a:t>
            </a:r>
            <a:r>
              <a:rPr sz="2000" b="1" spc="-15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r>
              <a:rPr sz="2000" b="1" spc="-20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b="1" spc="-10" dirty="0">
                <a:solidFill>
                  <a:srgbClr val="FFFF00"/>
                </a:solidFill>
                <a:latin typeface="Verdana"/>
                <a:cs typeface="Verdana"/>
              </a:rPr>
              <a:t>ngtua</a:t>
            </a:r>
            <a:endParaRPr sz="2000" dirty="0">
              <a:solidFill>
                <a:srgbClr val="FFFF00"/>
              </a:solidFill>
              <a:latin typeface="Verdana"/>
              <a:cs typeface="Verdana"/>
            </a:endParaRPr>
          </a:p>
          <a:p>
            <a:pPr marL="12700" marR="80645">
              <a:lnSpc>
                <a:spcPct val="90000"/>
              </a:lnSpc>
              <a:spcBef>
                <a:spcPts val="1080"/>
              </a:spcBef>
            </a:pPr>
            <a:r>
              <a:rPr sz="2000" b="1" spc="-5" dirty="0">
                <a:solidFill>
                  <a:srgbClr val="FFFF00"/>
                </a:solidFill>
                <a:latin typeface="Verdana"/>
                <a:cs typeface="Verdana"/>
              </a:rPr>
              <a:t>B</a:t>
            </a:r>
            <a:r>
              <a:rPr sz="2000" b="1" spc="-25" dirty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sz="2000" b="1" spc="-20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b="1" spc="-5" dirty="0">
                <a:solidFill>
                  <a:srgbClr val="FFFF00"/>
                </a:solidFill>
                <a:latin typeface="Verdana"/>
                <a:cs typeface="Verdana"/>
              </a:rPr>
              <a:t>ya</a:t>
            </a:r>
            <a:r>
              <a:rPr sz="2000" b="1" spc="2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Verdana"/>
                <a:cs typeface="Verdana"/>
              </a:rPr>
              <a:t>op</a:t>
            </a:r>
            <a:r>
              <a:rPr sz="2000" b="1" spc="-15" dirty="0">
                <a:solidFill>
                  <a:srgbClr val="FFFF00"/>
                </a:solidFill>
                <a:latin typeface="Verdana"/>
                <a:cs typeface="Verdana"/>
              </a:rPr>
              <a:t>er</a:t>
            </a:r>
            <a:r>
              <a:rPr sz="2000" b="1" spc="-20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b="1" spc="-15" dirty="0">
                <a:solidFill>
                  <a:srgbClr val="FFFF00"/>
                </a:solidFill>
                <a:latin typeface="Verdana"/>
                <a:cs typeface="Verdana"/>
              </a:rPr>
              <a:t>si</a:t>
            </a:r>
            <a:r>
              <a:rPr sz="2000" b="1" spc="-5" dirty="0">
                <a:solidFill>
                  <a:srgbClr val="FFFF00"/>
                </a:solidFill>
                <a:latin typeface="Verdana"/>
                <a:cs typeface="Verdana"/>
              </a:rPr>
              <a:t>o</a:t>
            </a:r>
            <a:r>
              <a:rPr sz="2000" b="1" spc="5" dirty="0">
                <a:solidFill>
                  <a:srgbClr val="FFFF00"/>
                </a:solidFill>
                <a:latin typeface="Verdana"/>
                <a:cs typeface="Verdana"/>
              </a:rPr>
              <a:t>n</a:t>
            </a:r>
            <a:r>
              <a:rPr sz="2000" b="1" spc="0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b="1" spc="-10" dirty="0">
                <a:solidFill>
                  <a:srgbClr val="FFFF00"/>
                </a:solidFill>
                <a:latin typeface="Verdana"/>
                <a:cs typeface="Verdana"/>
              </a:rPr>
              <a:t>l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2000" spc="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spc="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spc="0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ga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dam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, a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/b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aka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K,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st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k,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nt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, p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aan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ku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ga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gan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 dan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st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kt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/n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asum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000" b="1" spc="-10" dirty="0">
                <a:solidFill>
                  <a:srgbClr val="FFFF00"/>
                </a:solidFill>
                <a:latin typeface="Verdana"/>
                <a:cs typeface="Verdana"/>
              </a:rPr>
              <a:t>B</a:t>
            </a:r>
            <a:r>
              <a:rPr sz="2000" b="1" spc="-20" dirty="0">
                <a:solidFill>
                  <a:srgbClr val="FFFF00"/>
                </a:solidFill>
                <a:latin typeface="Verdana"/>
                <a:cs typeface="Verdana"/>
              </a:rPr>
              <a:t>ia</a:t>
            </a:r>
            <a:r>
              <a:rPr sz="2000" b="1" spc="-10" dirty="0">
                <a:solidFill>
                  <a:srgbClr val="FFFF00"/>
                </a:solidFill>
                <a:latin typeface="Verdana"/>
                <a:cs typeface="Verdana"/>
              </a:rPr>
              <a:t>ya</a:t>
            </a:r>
            <a:r>
              <a:rPr sz="2000" b="1" spc="2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b="1" spc="-15" dirty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sz="2000" b="1" spc="-10" dirty="0">
                <a:solidFill>
                  <a:srgbClr val="FFFF00"/>
                </a:solidFill>
                <a:latin typeface="Verdana"/>
                <a:cs typeface="Verdana"/>
              </a:rPr>
              <a:t>nve</a:t>
            </a:r>
            <a:r>
              <a:rPr sz="2000" b="1" spc="-15" dirty="0">
                <a:solidFill>
                  <a:srgbClr val="FFFF00"/>
                </a:solidFill>
                <a:latin typeface="Verdana"/>
                <a:cs typeface="Verdana"/>
              </a:rPr>
              <a:t>s</a:t>
            </a:r>
            <a:r>
              <a:rPr sz="2000" b="1" spc="-5" dirty="0">
                <a:solidFill>
                  <a:srgbClr val="FFFF00"/>
                </a:solidFill>
                <a:latin typeface="Verdana"/>
                <a:cs typeface="Verdana"/>
              </a:rPr>
              <a:t>t</a:t>
            </a:r>
            <a:r>
              <a:rPr sz="2000" b="1" spc="-20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b="1" spc="-10" dirty="0">
                <a:solidFill>
                  <a:srgbClr val="FFFF00"/>
                </a:solidFill>
                <a:latin typeface="Verdana"/>
                <a:cs typeface="Verdana"/>
              </a:rPr>
              <a:t>s</a:t>
            </a:r>
            <a:r>
              <a:rPr sz="2000" b="1" spc="-15" dirty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:</a:t>
            </a:r>
            <a:r>
              <a:rPr sz="2000" spc="9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00"/>
                </a:solidFill>
                <a:latin typeface="Verdana"/>
                <a:cs typeface="Verdana"/>
              </a:rPr>
              <a:t>g</a:t>
            </a:r>
            <a:r>
              <a:rPr sz="2000" spc="-25" dirty="0">
                <a:solidFill>
                  <a:srgbClr val="FFFF00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00"/>
                </a:solidFill>
                <a:latin typeface="Verdana"/>
                <a:cs typeface="Verdana"/>
              </a:rPr>
              <a:t>dun</a:t>
            </a:r>
            <a:r>
              <a:rPr sz="2000" spc="0" dirty="0">
                <a:solidFill>
                  <a:srgbClr val="FFFF00"/>
                </a:solidFill>
                <a:latin typeface="Verdana"/>
                <a:cs typeface="Verdana"/>
              </a:rPr>
              <a:t>g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,</a:t>
            </a:r>
            <a:r>
              <a:rPr sz="2000" spc="1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00"/>
                </a:solidFill>
                <a:latin typeface="Verdana"/>
                <a:cs typeface="Verdana"/>
              </a:rPr>
              <a:t>t</a:t>
            </a:r>
            <a:r>
              <a:rPr sz="2000" spc="-10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FFFF00"/>
                </a:solidFill>
                <a:latin typeface="Verdana"/>
                <a:cs typeface="Verdana"/>
              </a:rPr>
              <a:t>m</a:t>
            </a:r>
            <a:r>
              <a:rPr sz="2000" spc="-10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spc="0" dirty="0">
                <a:solidFill>
                  <a:srgbClr val="FFFF00"/>
                </a:solidFill>
                <a:latin typeface="Verdana"/>
                <a:cs typeface="Verdana"/>
              </a:rPr>
              <a:t>n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,</a:t>
            </a:r>
            <a:r>
              <a:rPr sz="2000" spc="-1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m</a:t>
            </a:r>
            <a:r>
              <a:rPr sz="2000" spc="-25" dirty="0">
                <a:solidFill>
                  <a:srgbClr val="FFFF00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00"/>
                </a:solidFill>
                <a:latin typeface="Verdana"/>
                <a:cs typeface="Verdana"/>
              </a:rPr>
              <a:t>j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FFFF00"/>
                </a:solidFill>
                <a:latin typeface="Verdana"/>
                <a:cs typeface="Verdana"/>
              </a:rPr>
              <a:t>-</a:t>
            </a:r>
            <a:r>
              <a:rPr sz="2000" spc="-10" dirty="0">
                <a:solidFill>
                  <a:srgbClr val="FFFF00"/>
                </a:solidFill>
                <a:latin typeface="Verdana"/>
                <a:cs typeface="Verdana"/>
              </a:rPr>
              <a:t>k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u</a:t>
            </a:r>
            <a:r>
              <a:rPr sz="2000" spc="-15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s</a:t>
            </a:r>
            <a:r>
              <a:rPr sz="2000" spc="10" dirty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,</a:t>
            </a:r>
            <a:r>
              <a:rPr sz="2000" spc="-1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C,</a:t>
            </a:r>
            <a:r>
              <a:rPr sz="2000" spc="1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Verdana"/>
                <a:cs typeface="Verdana"/>
              </a:rPr>
              <a:t>T</a:t>
            </a:r>
            <a:r>
              <a:rPr sz="2000" spc="-295" dirty="0">
                <a:solidFill>
                  <a:srgbClr val="FFFF00"/>
                </a:solidFill>
                <a:latin typeface="Verdana"/>
                <a:cs typeface="Verdana"/>
              </a:rPr>
              <a:t>V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,</a:t>
            </a:r>
            <a:r>
              <a:rPr sz="2000" spc="1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00"/>
                </a:solidFill>
                <a:latin typeface="Verdana"/>
                <a:cs typeface="Verdana"/>
              </a:rPr>
              <a:t>d</a:t>
            </a:r>
            <a:r>
              <a:rPr sz="2000" spc="20" dirty="0">
                <a:solidFill>
                  <a:srgbClr val="FFFF00"/>
                </a:solidFill>
                <a:latin typeface="Verdana"/>
                <a:cs typeface="Verdana"/>
              </a:rPr>
              <a:t>l</a:t>
            </a:r>
            <a:r>
              <a:rPr sz="2000" spc="-5" dirty="0">
                <a:solidFill>
                  <a:srgbClr val="FFFF00"/>
                </a:solidFill>
                <a:latin typeface="Verdana"/>
                <a:cs typeface="Verdana"/>
              </a:rPr>
              <a:t>l</a:t>
            </a:r>
            <a:endParaRPr sz="2000" dirty="0">
              <a:solidFill>
                <a:srgbClr val="FFFF00"/>
              </a:solidFill>
              <a:latin typeface="Verdana"/>
              <a:cs typeface="Verdana"/>
            </a:endParaRPr>
          </a:p>
          <a:p>
            <a:pPr marL="12700" marR="5080">
              <a:lnSpc>
                <a:spcPts val="2160"/>
              </a:lnSpc>
              <a:spcBef>
                <a:spcPts val="1115"/>
              </a:spcBef>
            </a:pPr>
            <a:r>
              <a:rPr sz="2000" b="1" spc="-10" dirty="0">
                <a:solidFill>
                  <a:srgbClr val="FFFF00"/>
                </a:solidFill>
                <a:latin typeface="Verdana"/>
                <a:cs typeface="Verdana"/>
              </a:rPr>
              <a:t>B</a:t>
            </a:r>
            <a:r>
              <a:rPr sz="2000" b="1" spc="-20" dirty="0">
                <a:solidFill>
                  <a:srgbClr val="FFFF00"/>
                </a:solidFill>
                <a:latin typeface="Verdana"/>
                <a:cs typeface="Verdana"/>
              </a:rPr>
              <a:t>ia</a:t>
            </a:r>
            <a:r>
              <a:rPr sz="2000" b="1" spc="-10" dirty="0">
                <a:solidFill>
                  <a:srgbClr val="FFFF00"/>
                </a:solidFill>
                <a:latin typeface="Verdana"/>
                <a:cs typeface="Verdana"/>
              </a:rPr>
              <a:t>ya</a:t>
            </a:r>
            <a:r>
              <a:rPr sz="2000" b="1" spc="2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b="1" spc="-15" dirty="0">
                <a:solidFill>
                  <a:srgbClr val="FFFF00"/>
                </a:solidFill>
                <a:latin typeface="Verdana"/>
                <a:cs typeface="Verdana"/>
              </a:rPr>
              <a:t>per</a:t>
            </a:r>
            <a:r>
              <a:rPr sz="2000" b="1" spc="-10" dirty="0">
                <a:solidFill>
                  <a:srgbClr val="FFFF00"/>
                </a:solidFill>
                <a:latin typeface="Verdana"/>
                <a:cs typeface="Verdana"/>
              </a:rPr>
              <a:t>so</a:t>
            </a:r>
            <a:r>
              <a:rPr sz="2000" b="1" spc="-20" dirty="0">
                <a:solidFill>
                  <a:srgbClr val="FFFF00"/>
                </a:solidFill>
                <a:latin typeface="Verdana"/>
                <a:cs typeface="Verdana"/>
              </a:rPr>
              <a:t>na</a:t>
            </a:r>
            <a:r>
              <a:rPr sz="2000" b="1" spc="-15" dirty="0">
                <a:solidFill>
                  <a:srgbClr val="FFFF00"/>
                </a:solidFill>
                <a:latin typeface="Verdana"/>
                <a:cs typeface="Verdana"/>
              </a:rPr>
              <a:t>l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2000" spc="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ng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 k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si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g s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a,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0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tu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a,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25" dirty="0" err="1" smtClean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25" dirty="0" err="1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10" dirty="0" err="1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5" dirty="0" smtClean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2000" spc="-10" dirty="0" err="1" smtClean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2000" spc="10" dirty="0" err="1" smtClean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-25" dirty="0" err="1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5" dirty="0" err="1" smtClean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000" spc="-15" dirty="0" err="1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25" dirty="0" err="1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2344" rIns="0" bIns="0" rtlCol="0">
            <a:spAutoFit/>
          </a:bodyPr>
          <a:lstStyle/>
          <a:p>
            <a:pPr marL="545465">
              <a:lnSpc>
                <a:spcPct val="100000"/>
              </a:lnSpc>
            </a:pPr>
            <a:r>
              <a:rPr b="1" spc="-10" dirty="0">
                <a:latin typeface="Verdana"/>
                <a:cs typeface="Verdana"/>
              </a:rPr>
              <a:t>PEMBIAYAAN</a:t>
            </a:r>
            <a:r>
              <a:rPr b="1" spc="80" dirty="0">
                <a:latin typeface="Verdana"/>
                <a:cs typeface="Verdana"/>
              </a:rPr>
              <a:t> </a:t>
            </a:r>
            <a:r>
              <a:rPr b="1" spc="-10" dirty="0">
                <a:latin typeface="Verdana"/>
                <a:cs typeface="Verdana"/>
              </a:rPr>
              <a:t>SE</a:t>
            </a:r>
            <a:r>
              <a:rPr b="1" dirty="0">
                <a:latin typeface="Verdana"/>
                <a:cs typeface="Verdana"/>
              </a:rPr>
              <a:t>K</a:t>
            </a:r>
            <a:r>
              <a:rPr b="1" spc="-15" dirty="0">
                <a:latin typeface="Verdana"/>
                <a:cs typeface="Verdana"/>
              </a:rPr>
              <a:t>O</a:t>
            </a:r>
            <a:r>
              <a:rPr b="1" dirty="0">
                <a:latin typeface="Verdana"/>
                <a:cs typeface="Verdana"/>
              </a:rPr>
              <a:t>L</a:t>
            </a:r>
            <a:r>
              <a:rPr b="1" spc="-15" dirty="0">
                <a:latin typeface="Verdana"/>
                <a:cs typeface="Verdana"/>
              </a:rPr>
              <a:t>AH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2245" y="1852421"/>
            <a:ext cx="7379334" cy="3153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</a:pPr>
            <a:r>
              <a:rPr sz="2800" spc="-90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Sumb</a:t>
            </a:r>
            <a:r>
              <a:rPr sz="28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uar</a:t>
            </a:r>
            <a:r>
              <a:rPr sz="28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BOP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BOS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dapa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800" spc="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3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2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-4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angtua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800" spc="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ngan</a:t>
            </a:r>
            <a:r>
              <a:rPr sz="28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pr</a:t>
            </a:r>
            <a:r>
              <a:rPr sz="2800" spc="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ns</a:t>
            </a:r>
            <a:r>
              <a:rPr sz="2800" spc="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donas</a:t>
            </a:r>
            <a:r>
              <a:rPr sz="2800" spc="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8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8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800" spc="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ng</a:t>
            </a:r>
            <a:r>
              <a:rPr sz="2800" spc="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8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dan </a:t>
            </a: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nom</a:t>
            </a:r>
            <a:r>
              <a:rPr sz="2800" spc="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na</a:t>
            </a:r>
            <a:r>
              <a:rPr sz="2800" spc="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8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suk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re</a:t>
            </a:r>
            <a:r>
              <a:rPr sz="2800" spc="2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2800" dirty="0">
              <a:latin typeface="Verdana"/>
              <a:cs typeface="Verdana"/>
            </a:endParaRPr>
          </a:p>
          <a:p>
            <a:pPr marL="149860" marR="100965" algn="ctr">
              <a:lnSpc>
                <a:spcPct val="100000"/>
              </a:lnSpc>
              <a:spcBef>
                <a:spcPts val="1270"/>
              </a:spcBef>
              <a:tabLst>
                <a:tab pos="1122045" algn="l"/>
              </a:tabLst>
            </a:pPr>
            <a:r>
              <a:rPr sz="2800" b="1" i="1" spc="-5" dirty="0" err="1" smtClean="0">
                <a:solidFill>
                  <a:srgbClr val="FFFF00"/>
                </a:solidFill>
                <a:latin typeface="Verdana"/>
                <a:cs typeface="Verdana"/>
              </a:rPr>
              <a:t>Sis</a:t>
            </a:r>
            <a:r>
              <a:rPr sz="2800" b="1" i="1" spc="15" dirty="0" err="1" smtClean="0">
                <a:solidFill>
                  <a:srgbClr val="FFFF00"/>
                </a:solidFill>
                <a:latin typeface="Verdana"/>
                <a:cs typeface="Verdana"/>
              </a:rPr>
              <a:t>w</a:t>
            </a:r>
            <a:r>
              <a:rPr sz="2800" b="1" i="1" spc="5" dirty="0" err="1" smtClean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800" b="1" i="1" spc="-5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800" b="1" i="1" spc="5" dirty="0">
                <a:solidFill>
                  <a:srgbClr val="FFFF00"/>
                </a:solidFill>
                <a:latin typeface="Verdana"/>
                <a:cs typeface="Verdana"/>
              </a:rPr>
              <a:t>yang</a:t>
            </a:r>
            <a:r>
              <a:rPr sz="2800" b="1" i="1" spc="1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800" b="1" i="1" spc="-10" dirty="0">
                <a:solidFill>
                  <a:srgbClr val="FFFF00"/>
                </a:solidFill>
                <a:latin typeface="Verdana"/>
                <a:cs typeface="Verdana"/>
              </a:rPr>
              <a:t>t</a:t>
            </a:r>
            <a:r>
              <a:rPr sz="2800" b="1" i="1" dirty="0">
                <a:solidFill>
                  <a:srgbClr val="FFFF00"/>
                </a:solidFill>
                <a:latin typeface="Verdana"/>
                <a:cs typeface="Verdana"/>
              </a:rPr>
              <a:t>idak</a:t>
            </a:r>
            <a:r>
              <a:rPr sz="2800" b="1" i="1" spc="-1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800" b="1" i="1" dirty="0">
                <a:solidFill>
                  <a:srgbClr val="FFFF00"/>
                </a:solidFill>
                <a:latin typeface="Verdana"/>
                <a:cs typeface="Verdana"/>
              </a:rPr>
              <a:t>ma</a:t>
            </a:r>
            <a:r>
              <a:rPr sz="2800" b="1" i="1" spc="15" dirty="0">
                <a:solidFill>
                  <a:srgbClr val="FFFF00"/>
                </a:solidFill>
                <a:latin typeface="Verdana"/>
                <a:cs typeface="Verdana"/>
              </a:rPr>
              <a:t>m</a:t>
            </a:r>
            <a:r>
              <a:rPr sz="2800" b="1" i="1" dirty="0">
                <a:solidFill>
                  <a:srgbClr val="FFFF00"/>
                </a:solidFill>
                <a:latin typeface="Verdana"/>
                <a:cs typeface="Verdana"/>
              </a:rPr>
              <a:t>p</a:t>
            </a:r>
            <a:r>
              <a:rPr sz="2800" b="1" i="1" spc="5" dirty="0">
                <a:solidFill>
                  <a:srgbClr val="FFFF00"/>
                </a:solidFill>
                <a:latin typeface="Verdana"/>
                <a:cs typeface="Verdana"/>
              </a:rPr>
              <a:t>u</a:t>
            </a:r>
            <a:r>
              <a:rPr sz="2800" b="1" i="1" spc="-3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800" b="1" i="1" dirty="0">
                <a:solidFill>
                  <a:srgbClr val="FFFF00"/>
                </a:solidFill>
                <a:latin typeface="Verdana"/>
                <a:cs typeface="Verdana"/>
              </a:rPr>
              <a:t>m</a:t>
            </a:r>
            <a:r>
              <a:rPr sz="2800" b="1" i="1" spc="15" dirty="0">
                <a:solidFill>
                  <a:srgbClr val="FFFF00"/>
                </a:solidFill>
                <a:latin typeface="Verdana"/>
                <a:cs typeface="Verdana"/>
              </a:rPr>
              <a:t>e</a:t>
            </a:r>
            <a:r>
              <a:rPr sz="2800" b="1" i="1" dirty="0">
                <a:solidFill>
                  <a:srgbClr val="FFFF00"/>
                </a:solidFill>
                <a:latin typeface="Verdana"/>
                <a:cs typeface="Verdana"/>
              </a:rPr>
              <a:t>m</a:t>
            </a:r>
            <a:r>
              <a:rPr sz="2800" b="1" i="1" spc="15" dirty="0">
                <a:solidFill>
                  <a:srgbClr val="FFFF00"/>
                </a:solidFill>
                <a:latin typeface="Verdana"/>
                <a:cs typeface="Verdana"/>
              </a:rPr>
              <a:t>b</a:t>
            </a:r>
            <a:r>
              <a:rPr sz="2800" b="1" i="1" dirty="0">
                <a:solidFill>
                  <a:srgbClr val="FFFF00"/>
                </a:solidFill>
                <a:latin typeface="Verdana"/>
                <a:cs typeface="Verdana"/>
              </a:rPr>
              <a:t>iayai </a:t>
            </a:r>
            <a:r>
              <a:rPr sz="2800" b="1" i="1" spc="-5" dirty="0">
                <a:solidFill>
                  <a:srgbClr val="FFFF00"/>
                </a:solidFill>
                <a:latin typeface="Verdana"/>
                <a:cs typeface="Verdana"/>
              </a:rPr>
              <a:t>biay</a:t>
            </a:r>
            <a:r>
              <a:rPr sz="2800" b="1" i="1" spc="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800" b="1" i="1" spc="-2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800" b="1" i="1" dirty="0">
                <a:solidFill>
                  <a:srgbClr val="FFFF00"/>
                </a:solidFill>
                <a:latin typeface="Verdana"/>
                <a:cs typeface="Verdana"/>
              </a:rPr>
              <a:t>p</a:t>
            </a:r>
            <a:r>
              <a:rPr sz="2800" b="1" i="1" spc="15" dirty="0">
                <a:solidFill>
                  <a:srgbClr val="FFFF00"/>
                </a:solidFill>
                <a:latin typeface="Verdana"/>
                <a:cs typeface="Verdana"/>
              </a:rPr>
              <a:t>e</a:t>
            </a:r>
            <a:r>
              <a:rPr sz="2800" b="1" i="1" spc="-5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r>
              <a:rPr sz="2800" b="1" i="1" spc="-10" dirty="0">
                <a:solidFill>
                  <a:srgbClr val="FFFF00"/>
                </a:solidFill>
                <a:latin typeface="Verdana"/>
                <a:cs typeface="Verdana"/>
              </a:rPr>
              <a:t>s</a:t>
            </a:r>
            <a:r>
              <a:rPr sz="2800" b="1" i="1" spc="5" dirty="0">
                <a:solidFill>
                  <a:srgbClr val="FFFF00"/>
                </a:solidFill>
                <a:latin typeface="Verdana"/>
                <a:cs typeface="Verdana"/>
              </a:rPr>
              <a:t>o</a:t>
            </a:r>
            <a:r>
              <a:rPr sz="2800" b="1" i="1" spc="-5" dirty="0">
                <a:solidFill>
                  <a:srgbClr val="FFFF00"/>
                </a:solidFill>
                <a:latin typeface="Verdana"/>
                <a:cs typeface="Verdana"/>
              </a:rPr>
              <a:t>n</a:t>
            </a:r>
            <a:r>
              <a:rPr sz="2800" b="1" i="1" dirty="0">
                <a:solidFill>
                  <a:srgbClr val="FFFF00"/>
                </a:solidFill>
                <a:latin typeface="Verdana"/>
                <a:cs typeface="Verdana"/>
              </a:rPr>
              <a:t>al</a:t>
            </a:r>
            <a:r>
              <a:rPr sz="2800" b="1" i="1" spc="1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800" b="1" i="1" dirty="0">
                <a:solidFill>
                  <a:srgbClr val="FFFF00"/>
                </a:solidFill>
                <a:latin typeface="Verdana"/>
                <a:cs typeface="Verdana"/>
              </a:rPr>
              <a:t>se</a:t>
            </a:r>
            <a:r>
              <a:rPr sz="2800" b="1" i="1" spc="10" dirty="0">
                <a:solidFill>
                  <a:srgbClr val="FFFF00"/>
                </a:solidFill>
                <a:latin typeface="Verdana"/>
                <a:cs typeface="Verdana"/>
              </a:rPr>
              <a:t>ge</a:t>
            </a:r>
            <a:r>
              <a:rPr sz="2800" b="1" i="1" spc="-5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r>
              <a:rPr sz="2800" b="1" i="1" spc="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800" b="1" i="1" spc="-3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800" b="1" i="1" dirty="0">
                <a:solidFill>
                  <a:srgbClr val="FFFF00"/>
                </a:solidFill>
                <a:latin typeface="Verdana"/>
                <a:cs typeface="Verdana"/>
              </a:rPr>
              <a:t>m</a:t>
            </a:r>
            <a:r>
              <a:rPr sz="2800" b="1" i="1" spc="15" dirty="0">
                <a:solidFill>
                  <a:srgbClr val="FFFF00"/>
                </a:solidFill>
                <a:latin typeface="Verdana"/>
                <a:cs typeface="Verdana"/>
              </a:rPr>
              <a:t>e</a:t>
            </a:r>
            <a:r>
              <a:rPr sz="2800" b="1" i="1" dirty="0">
                <a:solidFill>
                  <a:srgbClr val="FFFF00"/>
                </a:solidFill>
                <a:latin typeface="Verdana"/>
                <a:cs typeface="Verdana"/>
              </a:rPr>
              <a:t>ngaju</a:t>
            </a:r>
            <a:r>
              <a:rPr sz="2800" b="1" i="1" spc="-10" dirty="0">
                <a:solidFill>
                  <a:srgbClr val="FFFF00"/>
                </a:solidFill>
                <a:latin typeface="Verdana"/>
                <a:cs typeface="Verdana"/>
              </a:rPr>
              <a:t>k</a:t>
            </a:r>
            <a:r>
              <a:rPr sz="2800" b="1" i="1" spc="5" dirty="0">
                <a:solidFill>
                  <a:srgbClr val="FFFF00"/>
                </a:solidFill>
                <a:latin typeface="Verdana"/>
                <a:cs typeface="Verdana"/>
              </a:rPr>
              <a:t>an</a:t>
            </a:r>
            <a:r>
              <a:rPr sz="2800" b="1" i="1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800" b="1" i="1" spc="5" dirty="0">
                <a:solidFill>
                  <a:srgbClr val="FFFF00"/>
                </a:solidFill>
                <a:latin typeface="Verdana"/>
                <a:cs typeface="Verdana"/>
              </a:rPr>
              <a:t>KJP</a:t>
            </a:r>
            <a:r>
              <a:rPr sz="2800" b="1" i="1" dirty="0">
                <a:solidFill>
                  <a:srgbClr val="FFFF00"/>
                </a:solidFill>
                <a:latin typeface="Verdana"/>
                <a:cs typeface="Verdana"/>
              </a:rPr>
              <a:t>	</a:t>
            </a:r>
            <a:r>
              <a:rPr lang="en-US" sz="2800" b="1" i="1" dirty="0" err="1" smtClean="0">
                <a:solidFill>
                  <a:srgbClr val="FFFF00"/>
                </a:solidFill>
                <a:latin typeface="Verdana"/>
                <a:cs typeface="Verdana"/>
              </a:rPr>
              <a:t>atau</a:t>
            </a:r>
            <a:r>
              <a:rPr sz="2800" b="1" i="1" spc="15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2800" b="1" i="1" spc="5" dirty="0" smtClean="0">
                <a:solidFill>
                  <a:srgbClr val="FFFF00"/>
                </a:solidFill>
                <a:latin typeface="Verdana"/>
                <a:cs typeface="Verdana"/>
              </a:rPr>
              <a:t>KIP</a:t>
            </a:r>
            <a:endParaRPr sz="2800" dirty="0">
              <a:solidFill>
                <a:srgbClr val="FFFF0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2344" rIns="0" bIns="0" rtlCol="0">
            <a:spAutoFit/>
          </a:bodyPr>
          <a:lstStyle/>
          <a:p>
            <a:pPr marL="545465">
              <a:lnSpc>
                <a:spcPts val="3640"/>
              </a:lnSpc>
            </a:pPr>
            <a:r>
              <a:rPr b="1" spc="-10" dirty="0">
                <a:latin typeface="Verdana"/>
                <a:cs typeface="Verdana"/>
              </a:rPr>
              <a:t>PROGRAM</a:t>
            </a:r>
            <a:r>
              <a:rPr b="1" spc="45" dirty="0">
                <a:latin typeface="Verdana"/>
                <a:cs typeface="Verdana"/>
              </a:rPr>
              <a:t> </a:t>
            </a:r>
            <a:r>
              <a:rPr b="1" spc="-5" dirty="0">
                <a:latin typeface="Verdana"/>
                <a:cs typeface="Verdana"/>
              </a:rPr>
              <a:t>K</a:t>
            </a:r>
            <a:r>
              <a:rPr b="1" spc="-15" dirty="0">
                <a:latin typeface="Verdana"/>
                <a:cs typeface="Verdana"/>
              </a:rPr>
              <a:t>E</a:t>
            </a:r>
            <a:r>
              <a:rPr b="1" spc="-5" dirty="0">
                <a:latin typeface="Verdana"/>
                <a:cs typeface="Verdana"/>
              </a:rPr>
              <a:t>G</a:t>
            </a:r>
            <a:r>
              <a:rPr b="1" spc="0" dirty="0">
                <a:latin typeface="Verdana"/>
                <a:cs typeface="Verdana"/>
              </a:rPr>
              <a:t>I</a:t>
            </a:r>
            <a:r>
              <a:rPr b="1" spc="-15" dirty="0">
                <a:latin typeface="Verdana"/>
                <a:cs typeface="Verdana"/>
              </a:rPr>
              <a:t>ATA</a:t>
            </a:r>
            <a:r>
              <a:rPr b="1" spc="-10" dirty="0">
                <a:latin typeface="Verdana"/>
                <a:cs typeface="Verdana"/>
              </a:rPr>
              <a:t>N</a:t>
            </a:r>
            <a:r>
              <a:rPr b="1" spc="45" dirty="0">
                <a:latin typeface="Verdana"/>
                <a:cs typeface="Verdana"/>
              </a:rPr>
              <a:t> </a:t>
            </a:r>
            <a:r>
              <a:rPr b="1" spc="-5" dirty="0">
                <a:latin typeface="Verdana"/>
                <a:cs typeface="Verdana"/>
              </a:rPr>
              <a:t>K</a:t>
            </a:r>
            <a:r>
              <a:rPr b="1" spc="-10" dirty="0">
                <a:latin typeface="Verdana"/>
                <a:cs typeface="Verdana"/>
              </a:rPr>
              <a:t>E</a:t>
            </a:r>
            <a:r>
              <a:rPr b="1" spc="0" dirty="0">
                <a:latin typeface="Verdana"/>
                <a:cs typeface="Verdana"/>
              </a:rPr>
              <a:t>L</a:t>
            </a:r>
            <a:r>
              <a:rPr b="1" spc="-10" dirty="0">
                <a:latin typeface="Verdana"/>
                <a:cs typeface="Verdana"/>
              </a:rPr>
              <a:t>A</a:t>
            </a:r>
            <a:r>
              <a:rPr b="1" spc="-5" dirty="0">
                <a:latin typeface="Verdana"/>
                <a:cs typeface="Verdana"/>
              </a:rPr>
              <a:t>S</a:t>
            </a:r>
            <a:r>
              <a:rPr b="1" spc="15" dirty="0">
                <a:latin typeface="Verdana"/>
                <a:cs typeface="Verdana"/>
              </a:rPr>
              <a:t> </a:t>
            </a:r>
            <a:r>
              <a:rPr b="1" spc="-10" dirty="0">
                <a:latin typeface="Verdana"/>
                <a:cs typeface="Verdana"/>
              </a:rPr>
              <a:t>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2245" y="1352867"/>
            <a:ext cx="7174230" cy="4031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40"/>
              </a:lnSpc>
            </a:pPr>
            <a:r>
              <a:rPr sz="2200" b="1" spc="5" dirty="0">
                <a:solidFill>
                  <a:srgbClr val="FFFFFF"/>
                </a:solidFill>
                <a:latin typeface="Verdana"/>
                <a:cs typeface="Verdana"/>
              </a:rPr>
              <a:t>BI</a:t>
            </a:r>
            <a:r>
              <a:rPr sz="2200" b="1" spc="-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200" b="1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b="1" spc="5" dirty="0">
                <a:solidFill>
                  <a:srgbClr val="FFFFFF"/>
                </a:solidFill>
                <a:latin typeface="Verdana"/>
                <a:cs typeface="Verdana"/>
              </a:rPr>
              <a:t>NG</a:t>
            </a:r>
            <a:r>
              <a:rPr sz="22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b="1" spc="5" dirty="0">
                <a:solidFill>
                  <a:srgbClr val="FFFFFF"/>
                </a:solidFill>
                <a:latin typeface="Verdana"/>
                <a:cs typeface="Verdana"/>
              </a:rPr>
              <a:t>KA</a:t>
            </a:r>
            <a:r>
              <a:rPr sz="2200" b="1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200" b="1" dirty="0">
                <a:solidFill>
                  <a:srgbClr val="FFFFFF"/>
                </a:solidFill>
                <a:latin typeface="Verdana"/>
                <a:cs typeface="Verdana"/>
              </a:rPr>
              <a:t>EMIK</a:t>
            </a:r>
            <a:endParaRPr sz="2200" dirty="0">
              <a:latin typeface="Verdana"/>
              <a:cs typeface="Verdana"/>
            </a:endParaRPr>
          </a:p>
          <a:p>
            <a:pPr marL="12700" lvl="0">
              <a:lnSpc>
                <a:spcPts val="1945"/>
              </a:lnSpc>
              <a:spcBef>
                <a:spcPts val="590"/>
              </a:spcBef>
              <a:tabLst>
                <a:tab pos="356870" algn="l"/>
              </a:tabLst>
            </a:pPr>
            <a:r>
              <a:rPr lang="nb-NO" spc="-195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lang="nb-NO" spc="-195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lang="nb-NO" spc="-1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lang="nb-NO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sem</a:t>
            </a:r>
            <a:r>
              <a:rPr lang="nb-NO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lang="nb-NO" spc="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lang="nb-NO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ga</a:t>
            </a:r>
            <a:r>
              <a:rPr lang="nb-NO" spc="-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lang="nb-NO" spc="-5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lang="nb-NO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l dan</a:t>
            </a:r>
            <a:r>
              <a:rPr lang="nb-NO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lang="nb-NO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nb-NO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ap</a:t>
            </a:r>
            <a:r>
              <a:rPr lang="nb-NO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@18</a:t>
            </a:r>
            <a:r>
              <a:rPr lang="nb-NO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lang="nb-NO"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nb-NO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lang="nb-NO" spc="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nb-NO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nb-NO" spc="-10" dirty="0" smtClean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lang="nb-NO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nb-NO" spc="-15" dirty="0" smtClean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lang="nb-NO" spc="5" dirty="0" smtClean="0">
                <a:solidFill>
                  <a:srgbClr val="FFFFFF"/>
                </a:solidFill>
                <a:latin typeface="Verdana"/>
                <a:cs typeface="Verdana"/>
              </a:rPr>
              <a:t>ti</a:t>
            </a:r>
            <a:r>
              <a:rPr lang="nb-NO" dirty="0" smtClean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endParaRPr sz="1800" dirty="0">
              <a:latin typeface="Verdana"/>
              <a:cs typeface="Verdana"/>
            </a:endParaRPr>
          </a:p>
          <a:p>
            <a:pPr marL="356870" marR="5080" indent="-344805">
              <a:lnSpc>
                <a:spcPct val="80000"/>
              </a:lnSpc>
              <a:spcBef>
                <a:spcPts val="1030"/>
              </a:spcBef>
              <a:tabLst>
                <a:tab pos="356870" algn="l"/>
              </a:tabLst>
            </a:pPr>
            <a:r>
              <a:rPr sz="1800" spc="-200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sz="1800" spc="-20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ah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 err="1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-5" dirty="0" err="1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800" spc="-25" dirty="0" err="1" smtClean="0">
                <a:solidFill>
                  <a:srgbClr val="FFFFFF"/>
                </a:solidFill>
                <a:latin typeface="Verdana"/>
                <a:cs typeface="Verdana"/>
              </a:rPr>
              <a:t>Ulangan</a:t>
            </a:r>
            <a:r>
              <a:rPr lang="en-US" sz="1800" spc="-2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 err="1" smtClean="0">
                <a:solidFill>
                  <a:srgbClr val="FFFFFF"/>
                </a:solidFill>
                <a:latin typeface="Verdana"/>
                <a:cs typeface="Verdana"/>
              </a:rPr>
              <a:t>Ak</a:t>
            </a:r>
            <a:r>
              <a:rPr sz="1800" spc="-20" dirty="0" err="1" smtClean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800" spc="5" dirty="0" err="1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5" dirty="0" err="1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1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(UT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S/UA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):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gg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9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 18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56870" algn="l"/>
              </a:tabLst>
            </a:pPr>
            <a:r>
              <a:rPr sz="1800" spc="-200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sz="1800" spc="-20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ar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ses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ai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am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mes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56870" algn="l"/>
              </a:tabLst>
            </a:pPr>
            <a:r>
              <a:rPr sz="1800" spc="-200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sz="1800" spc="-20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 err="1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-5" dirty="0" err="1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5" dirty="0" err="1" smtClean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dirty="0" err="1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20" dirty="0" err="1" smtClean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5" dirty="0" err="1" smtClean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800" spc="-30" dirty="0" err="1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40" dirty="0" err="1" smtClean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800" spc="-5" dirty="0" err="1" smtClean="0">
                <a:solidFill>
                  <a:srgbClr val="FFFFFF"/>
                </a:solidFill>
                <a:latin typeface="Verdana"/>
                <a:cs typeface="Verdana"/>
              </a:rPr>
              <a:t>aan</a:t>
            </a:r>
            <a:endParaRPr lang="en-US" sz="1800" spc="-5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 lvl="0">
              <a:spcBef>
                <a:spcPts val="600"/>
              </a:spcBef>
              <a:tabLst>
                <a:tab pos="356870" algn="l"/>
              </a:tabLst>
            </a:pPr>
            <a:r>
              <a:rPr lang="id-ID" spc="-200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lang="id-ID" spc="-20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lang="en-US" spc="-55" dirty="0" err="1" smtClean="0">
                <a:solidFill>
                  <a:srgbClr val="FFFFFF"/>
                </a:solidFill>
                <a:latin typeface="Verdana"/>
                <a:cs typeface="Verdana"/>
              </a:rPr>
              <a:t>Tes</a:t>
            </a:r>
            <a:r>
              <a:rPr lang="en-US" spc="-55" dirty="0" smtClean="0">
                <a:solidFill>
                  <a:srgbClr val="FFFFFF"/>
                </a:solidFill>
                <a:latin typeface="Verdana"/>
                <a:cs typeface="Verdana"/>
              </a:rPr>
              <a:t> IQ </a:t>
            </a:r>
            <a:r>
              <a:rPr lang="en-US" spc="-55" dirty="0" err="1" smtClean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lang="en-US" spc="-5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pc="-55" dirty="0" err="1" smtClean="0">
                <a:solidFill>
                  <a:srgbClr val="FFFFFF"/>
                </a:solidFill>
                <a:latin typeface="Verdana"/>
                <a:cs typeface="Verdana"/>
              </a:rPr>
              <a:t>Tes</a:t>
            </a:r>
            <a:r>
              <a:rPr lang="en-US" spc="-5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pc="-55" dirty="0" err="1" smtClean="0">
                <a:solidFill>
                  <a:srgbClr val="FFFFFF"/>
                </a:solidFill>
                <a:latin typeface="Verdana"/>
                <a:cs typeface="Verdana"/>
              </a:rPr>
              <a:t>Penempatan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56870" algn="l"/>
              </a:tabLst>
            </a:pPr>
            <a:r>
              <a:rPr sz="1800" spc="-200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sz="1800" spc="-20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sz="1800" dirty="0" err="1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800" spc="5" dirty="0" err="1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1800" spc="-20" dirty="0" err="1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5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5" dirty="0" err="1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pc="-15" dirty="0" err="1" smtClean="0">
                <a:solidFill>
                  <a:srgbClr val="FFFFFF"/>
                </a:solidFill>
                <a:latin typeface="Verdana"/>
                <a:cs typeface="Verdana"/>
              </a:rPr>
              <a:t>Belajar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56870" algn="l"/>
              </a:tabLst>
            </a:pPr>
            <a:r>
              <a:rPr sz="1800" spc="-200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sz="1800" spc="-20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aan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rpr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asi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800" spc="-10" dirty="0" smtClean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-15" dirty="0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spc="-5" dirty="0" smtClean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-10" dirty="0" smtClean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lang="en-US" sz="1800" spc="-10" dirty="0" smtClean="0">
                <a:solidFill>
                  <a:srgbClr val="FFFFFF"/>
                </a:solidFill>
                <a:latin typeface="Verdana"/>
                <a:cs typeface="Verdana"/>
              </a:rPr>
              <a:t> Club Mata </a:t>
            </a:r>
            <a:r>
              <a:rPr lang="en-US" sz="1800" spc="-10" dirty="0" err="1" smtClean="0">
                <a:solidFill>
                  <a:srgbClr val="FFFFFF"/>
                </a:solidFill>
                <a:latin typeface="Verdana"/>
                <a:cs typeface="Verdana"/>
              </a:rPr>
              <a:t>Pelajaran</a:t>
            </a:r>
            <a:r>
              <a:rPr lang="en-US" sz="1800" spc="-10" dirty="0" smtClean="0">
                <a:solidFill>
                  <a:srgbClr val="FFFFFF"/>
                </a:solidFill>
                <a:latin typeface="Verdana"/>
                <a:cs typeface="Verdana"/>
              </a:rPr>
              <a:t>,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56870" algn="l"/>
              </a:tabLst>
            </a:pPr>
            <a:r>
              <a:rPr lang="en-US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pc="-10" dirty="0" smtClean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lang="en-US" sz="1800" spc="-1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Verdana"/>
                <a:cs typeface="Verdana"/>
              </a:rPr>
              <a:t>Lomba-lomba</a:t>
            </a:r>
            <a:r>
              <a:rPr lang="en-US" sz="18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Verdana"/>
                <a:cs typeface="Verdana"/>
              </a:rPr>
              <a:t>Akademis</a:t>
            </a:r>
            <a:r>
              <a:rPr sz="1800" dirty="0" smtClean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56870" algn="l"/>
              </a:tabLst>
            </a:pPr>
            <a:r>
              <a:rPr sz="1800" spc="-200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sz="1800" spc="-20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gi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 d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K)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ses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ai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ja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56870" algn="l"/>
              </a:tabLst>
            </a:pPr>
            <a:r>
              <a:rPr sz="1800" spc="-200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sz="1800" spc="-20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lang="en-US" spc="-225" dirty="0" err="1" smtClean="0">
                <a:solidFill>
                  <a:srgbClr val="FFFFFF"/>
                </a:solidFill>
                <a:latin typeface="Verdana"/>
                <a:cs typeface="Verdana"/>
              </a:rPr>
              <a:t>Membaca</a:t>
            </a:r>
            <a:r>
              <a:rPr lang="en-US" spc="-22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pc="-225" dirty="0" err="1" smtClean="0">
                <a:solidFill>
                  <a:srgbClr val="FFFFFF"/>
                </a:solidFill>
                <a:latin typeface="Verdana"/>
                <a:cs typeface="Verdana"/>
              </a:rPr>
              <a:t>buku</a:t>
            </a:r>
            <a:r>
              <a:rPr sz="1800" spc="-2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 err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35" dirty="0" err="1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800" dirty="0" err="1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 smtClean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800" spc="-15" dirty="0" smtClean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800" spc="-5" dirty="0" smtClean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9455" y="678179"/>
            <a:ext cx="8489289" cy="676083"/>
          </a:xfrm>
          <a:prstGeom prst="rect">
            <a:avLst/>
          </a:prstGeom>
        </p:spPr>
        <p:txBody>
          <a:bodyPr vert="horz" wrap="square" lIns="0" tIns="212344" rIns="0" bIns="0" rtlCol="0">
            <a:spAutoFit/>
          </a:bodyPr>
          <a:lstStyle/>
          <a:p>
            <a:pPr marL="545465">
              <a:lnSpc>
                <a:spcPts val="3640"/>
              </a:lnSpc>
            </a:pPr>
            <a:r>
              <a:rPr b="1" spc="-10" dirty="0">
                <a:latin typeface="Verdana"/>
                <a:cs typeface="Verdana"/>
              </a:rPr>
              <a:t>PROGRAM</a:t>
            </a:r>
            <a:r>
              <a:rPr b="1" spc="45" dirty="0">
                <a:latin typeface="Verdana"/>
                <a:cs typeface="Verdana"/>
              </a:rPr>
              <a:t> </a:t>
            </a:r>
            <a:r>
              <a:rPr b="1" spc="-5" dirty="0">
                <a:latin typeface="Verdana"/>
                <a:cs typeface="Verdana"/>
              </a:rPr>
              <a:t>K</a:t>
            </a:r>
            <a:r>
              <a:rPr b="1" spc="-15" dirty="0">
                <a:latin typeface="Verdana"/>
                <a:cs typeface="Verdana"/>
              </a:rPr>
              <a:t>E</a:t>
            </a:r>
            <a:r>
              <a:rPr b="1" spc="-5" dirty="0">
                <a:latin typeface="Verdana"/>
                <a:cs typeface="Verdana"/>
              </a:rPr>
              <a:t>G</a:t>
            </a:r>
            <a:r>
              <a:rPr b="1" spc="0" dirty="0">
                <a:latin typeface="Verdana"/>
                <a:cs typeface="Verdana"/>
              </a:rPr>
              <a:t>I</a:t>
            </a:r>
            <a:r>
              <a:rPr b="1" spc="-15" dirty="0">
                <a:latin typeface="Verdana"/>
                <a:cs typeface="Verdana"/>
              </a:rPr>
              <a:t>ATA</a:t>
            </a:r>
            <a:r>
              <a:rPr b="1" spc="-10" dirty="0">
                <a:latin typeface="Verdana"/>
                <a:cs typeface="Verdana"/>
              </a:rPr>
              <a:t>N</a:t>
            </a:r>
            <a:r>
              <a:rPr b="1" spc="45" dirty="0">
                <a:latin typeface="Verdana"/>
                <a:cs typeface="Verdana"/>
              </a:rPr>
              <a:t> </a:t>
            </a:r>
            <a:r>
              <a:rPr b="1" spc="-5" dirty="0">
                <a:latin typeface="Verdana"/>
                <a:cs typeface="Verdana"/>
              </a:rPr>
              <a:t>K</a:t>
            </a:r>
            <a:r>
              <a:rPr b="1" spc="-10" dirty="0">
                <a:latin typeface="Verdana"/>
                <a:cs typeface="Verdana"/>
              </a:rPr>
              <a:t>E</a:t>
            </a:r>
            <a:r>
              <a:rPr b="1" spc="0" dirty="0">
                <a:latin typeface="Verdana"/>
                <a:cs typeface="Verdana"/>
              </a:rPr>
              <a:t>L</a:t>
            </a:r>
            <a:r>
              <a:rPr b="1" spc="-10" dirty="0">
                <a:latin typeface="Verdana"/>
                <a:cs typeface="Verdana"/>
              </a:rPr>
              <a:t>A</a:t>
            </a:r>
            <a:r>
              <a:rPr b="1" spc="-5" dirty="0">
                <a:latin typeface="Verdana"/>
                <a:cs typeface="Verdana"/>
              </a:rPr>
              <a:t>S</a:t>
            </a:r>
            <a:r>
              <a:rPr b="1" spc="15" dirty="0">
                <a:latin typeface="Verdana"/>
                <a:cs typeface="Verdana"/>
              </a:rPr>
              <a:t> </a:t>
            </a:r>
            <a:r>
              <a:rPr b="1" spc="-10" dirty="0" smtClean="0">
                <a:latin typeface="Verdana"/>
                <a:cs typeface="Verdana"/>
              </a:rPr>
              <a:t>X</a:t>
            </a:r>
            <a:r>
              <a:rPr lang="en-US" b="1" spc="-10" dirty="0" smtClean="0">
                <a:latin typeface="Verdana"/>
                <a:cs typeface="Verdana"/>
              </a:rPr>
              <a:t>I</a:t>
            </a:r>
            <a:endParaRPr b="1" spc="-1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2245" y="1352867"/>
            <a:ext cx="7174230" cy="374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40"/>
              </a:lnSpc>
            </a:pPr>
            <a:r>
              <a:rPr sz="2200" b="1" spc="5" dirty="0">
                <a:solidFill>
                  <a:srgbClr val="FFFFFF"/>
                </a:solidFill>
                <a:latin typeface="Verdana"/>
                <a:cs typeface="Verdana"/>
              </a:rPr>
              <a:t>BI</a:t>
            </a:r>
            <a:r>
              <a:rPr sz="2200" b="1" spc="-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200" b="1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b="1" spc="5" dirty="0">
                <a:solidFill>
                  <a:srgbClr val="FFFFFF"/>
                </a:solidFill>
                <a:latin typeface="Verdana"/>
                <a:cs typeface="Verdana"/>
              </a:rPr>
              <a:t>NG</a:t>
            </a:r>
            <a:r>
              <a:rPr sz="22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b="1" spc="5" dirty="0">
                <a:solidFill>
                  <a:srgbClr val="FFFFFF"/>
                </a:solidFill>
                <a:latin typeface="Verdana"/>
                <a:cs typeface="Verdana"/>
              </a:rPr>
              <a:t>KA</a:t>
            </a:r>
            <a:r>
              <a:rPr sz="2200" b="1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200" b="1" dirty="0">
                <a:solidFill>
                  <a:srgbClr val="FFFFFF"/>
                </a:solidFill>
                <a:latin typeface="Verdana"/>
                <a:cs typeface="Verdana"/>
              </a:rPr>
              <a:t>EMIK</a:t>
            </a:r>
            <a:endParaRPr sz="2200" dirty="0">
              <a:latin typeface="Verdana"/>
              <a:cs typeface="Verdana"/>
            </a:endParaRPr>
          </a:p>
          <a:p>
            <a:pPr marL="12700" lvl="0">
              <a:lnSpc>
                <a:spcPts val="1945"/>
              </a:lnSpc>
              <a:spcBef>
                <a:spcPts val="590"/>
              </a:spcBef>
              <a:tabLst>
                <a:tab pos="356870" algn="l"/>
              </a:tabLst>
            </a:pPr>
            <a:r>
              <a:rPr lang="nb-NO" spc="-195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lang="nb-NO" spc="-195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lang="nb-NO" spc="-1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lang="nb-NO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sem</a:t>
            </a:r>
            <a:r>
              <a:rPr lang="nb-NO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lang="nb-NO" spc="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lang="nb-NO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ga</a:t>
            </a:r>
            <a:r>
              <a:rPr lang="nb-NO" spc="-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lang="nb-NO" spc="-5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lang="nb-NO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l dan</a:t>
            </a:r>
            <a:r>
              <a:rPr lang="nb-NO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lang="nb-NO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nb-NO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ap</a:t>
            </a:r>
            <a:r>
              <a:rPr lang="nb-NO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@18</a:t>
            </a:r>
            <a:r>
              <a:rPr lang="nb-NO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lang="nb-NO"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nb-NO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lang="nb-NO" spc="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nb-NO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nb-NO" spc="-10" dirty="0" smtClean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lang="nb-NO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nb-NO" spc="-15" dirty="0" smtClean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lang="nb-NO" spc="5" dirty="0" smtClean="0">
                <a:solidFill>
                  <a:srgbClr val="FFFFFF"/>
                </a:solidFill>
                <a:latin typeface="Verdana"/>
                <a:cs typeface="Verdana"/>
              </a:rPr>
              <a:t>ti</a:t>
            </a:r>
            <a:r>
              <a:rPr lang="nb-NO" dirty="0" smtClean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endParaRPr lang="en-US" sz="1800" spc="-195" dirty="0" smtClean="0">
              <a:solidFill>
                <a:srgbClr val="FDDD78"/>
              </a:solidFill>
              <a:latin typeface="Wingdings"/>
              <a:cs typeface="Wingdings"/>
            </a:endParaRPr>
          </a:p>
          <a:p>
            <a:pPr marL="12700">
              <a:lnSpc>
                <a:spcPts val="1945"/>
              </a:lnSpc>
              <a:spcBef>
                <a:spcPts val="590"/>
              </a:spcBef>
              <a:tabLst>
                <a:tab pos="356870" algn="l"/>
              </a:tabLst>
            </a:pPr>
            <a:r>
              <a:rPr sz="1800" spc="-200" dirty="0" smtClean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sz="1800" spc="-20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ah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 err="1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-5" dirty="0" err="1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800" spc="-25" dirty="0" err="1" smtClean="0">
                <a:solidFill>
                  <a:srgbClr val="FFFFFF"/>
                </a:solidFill>
                <a:latin typeface="Verdana"/>
                <a:cs typeface="Verdana"/>
              </a:rPr>
              <a:t>Ulangan</a:t>
            </a:r>
            <a:r>
              <a:rPr lang="en-US" sz="1800" spc="-2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 err="1" smtClean="0">
                <a:solidFill>
                  <a:srgbClr val="FFFFFF"/>
                </a:solidFill>
                <a:latin typeface="Verdana"/>
                <a:cs typeface="Verdana"/>
              </a:rPr>
              <a:t>Ak</a:t>
            </a:r>
            <a:r>
              <a:rPr sz="1800" spc="-20" dirty="0" err="1" smtClean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800" spc="5" dirty="0" err="1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5" dirty="0" err="1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1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5" dirty="0" smtClean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800" dirty="0" smtClean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1800" spc="5" dirty="0" smtClean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5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endParaRPr lang="en-US" sz="1800" spc="-5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>
              <a:lnSpc>
                <a:spcPts val="1945"/>
              </a:lnSpc>
              <a:spcBef>
                <a:spcPts val="590"/>
              </a:spcBef>
              <a:tabLst>
                <a:tab pos="356870" algn="l"/>
              </a:tabLst>
            </a:pPr>
            <a:r>
              <a:rPr lang="en-US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800" spc="-1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(UT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S/UA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spc="-5" dirty="0" smtClean="0">
                <a:solidFill>
                  <a:srgbClr val="FFFFFF"/>
                </a:solidFill>
                <a:latin typeface="Verdana"/>
                <a:cs typeface="Verdana"/>
              </a:rPr>
              <a:t>):</a:t>
            </a:r>
            <a:r>
              <a:rPr lang="en-US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 err="1" smtClean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800" spc="10" dirty="0" err="1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20" dirty="0" err="1" smtClean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5" dirty="0" err="1" smtClean="0">
                <a:solidFill>
                  <a:srgbClr val="FFFFFF"/>
                </a:solidFill>
                <a:latin typeface="Verdana"/>
                <a:cs typeface="Verdana"/>
              </a:rPr>
              <a:t>gg</a:t>
            </a:r>
            <a:r>
              <a:rPr sz="1800" spc="-5" dirty="0" err="1" smtClean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spc="-2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9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 18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56870" algn="l"/>
              </a:tabLst>
            </a:pPr>
            <a:r>
              <a:rPr sz="1800" spc="-200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sz="1800" spc="-20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ar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ses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ai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am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mes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56870" algn="l"/>
              </a:tabLst>
            </a:pPr>
            <a:r>
              <a:rPr sz="1800" spc="-200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sz="1800" spc="-20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aan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56870" algn="l"/>
              </a:tabLst>
            </a:pPr>
            <a:r>
              <a:rPr sz="1800" spc="-200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sz="1800" spc="-20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sz="1800" dirty="0" err="1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800" spc="5" dirty="0" err="1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1800" spc="-20" dirty="0" err="1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5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5" dirty="0" err="1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pc="-15" dirty="0" err="1" smtClean="0">
                <a:solidFill>
                  <a:srgbClr val="FFFFFF"/>
                </a:solidFill>
                <a:latin typeface="Verdana"/>
                <a:cs typeface="Verdana"/>
              </a:rPr>
              <a:t>Belajar</a:t>
            </a:r>
            <a:endParaRPr sz="1800" dirty="0">
              <a:latin typeface="Verdana"/>
              <a:cs typeface="Verdana"/>
            </a:endParaRPr>
          </a:p>
          <a:p>
            <a:pPr marL="12700" lvl="0">
              <a:spcBef>
                <a:spcPts val="600"/>
              </a:spcBef>
              <a:tabLst>
                <a:tab pos="356870" algn="l"/>
              </a:tabLst>
            </a:pPr>
            <a:r>
              <a:rPr lang="id-ID" spc="-200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lang="id-ID" spc="-20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lang="id-ID" spc="-5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lang="id-ID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id-ID" spc="-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lang="id-ID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lang="id-ID"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id-ID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lang="id-ID" spc="-5" dirty="0">
                <a:solidFill>
                  <a:srgbClr val="FFFFFF"/>
                </a:solidFill>
                <a:latin typeface="Verdana"/>
                <a:cs typeface="Verdana"/>
              </a:rPr>
              <a:t>aan</a:t>
            </a:r>
            <a:r>
              <a:rPr lang="id-ID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id-ID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lang="id-ID"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id-ID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lang="id-ID" spc="-3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lang="id-ID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id-ID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id-ID" spc="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lang="id-ID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id-ID" spc="-5" dirty="0">
                <a:solidFill>
                  <a:srgbClr val="FFFFFF"/>
                </a:solidFill>
                <a:latin typeface="Verdana"/>
                <a:cs typeface="Verdana"/>
              </a:rPr>
              <a:t>rpr</a:t>
            </a:r>
            <a:r>
              <a:rPr lang="id-ID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lang="id-ID" spc="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lang="id-ID" dirty="0">
                <a:solidFill>
                  <a:srgbClr val="FFFFFF"/>
                </a:solidFill>
                <a:latin typeface="Verdana"/>
                <a:cs typeface="Verdana"/>
              </a:rPr>
              <a:t>asi</a:t>
            </a:r>
            <a:r>
              <a:rPr lang="id-ID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id-ID" spc="-10" dirty="0">
                <a:solidFill>
                  <a:srgbClr val="FFFFFF"/>
                </a:solidFill>
                <a:latin typeface="Verdana"/>
                <a:cs typeface="Verdana"/>
              </a:rPr>
              <a:t>(O</a:t>
            </a:r>
            <a:r>
              <a:rPr lang="id-ID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lang="id-ID" spc="-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lang="id-ID" spc="-10" dirty="0">
                <a:solidFill>
                  <a:srgbClr val="FFFFFF"/>
                </a:solidFill>
                <a:latin typeface="Verdana"/>
                <a:cs typeface="Verdana"/>
              </a:rPr>
              <a:t>, Club Mata Pelajaran,</a:t>
            </a:r>
          </a:p>
          <a:p>
            <a:pPr marL="12700" lvl="0">
              <a:spcBef>
                <a:spcPts val="600"/>
              </a:spcBef>
              <a:tabLst>
                <a:tab pos="356870" algn="l"/>
              </a:tabLst>
            </a:pPr>
            <a:r>
              <a:rPr lang="id-ID" spc="-10" dirty="0">
                <a:solidFill>
                  <a:srgbClr val="FFFFFF"/>
                </a:solidFill>
                <a:latin typeface="Verdana"/>
                <a:cs typeface="Verdana"/>
              </a:rPr>
              <a:t>    </a:t>
            </a:r>
            <a:r>
              <a:rPr lang="id-ID" dirty="0">
                <a:solidFill>
                  <a:srgbClr val="FFFFFF"/>
                </a:solidFill>
                <a:latin typeface="Verdana"/>
                <a:cs typeface="Verdana"/>
              </a:rPr>
              <a:t>Lomba-lomba Akademis)</a:t>
            </a:r>
            <a:endParaRPr lang="id-ID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56870" algn="l"/>
              </a:tabLst>
            </a:pPr>
            <a:r>
              <a:rPr sz="1800" spc="-200" dirty="0" smtClean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sz="1800" spc="-20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gi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 d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K)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ses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ai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ja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56870" algn="l"/>
              </a:tabLst>
            </a:pPr>
            <a:r>
              <a:rPr sz="1800" spc="-200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sz="1800" spc="-20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lang="en-US" spc="-225" dirty="0" err="1" smtClean="0">
                <a:solidFill>
                  <a:srgbClr val="FFFFFF"/>
                </a:solidFill>
                <a:latin typeface="Verdana"/>
                <a:cs typeface="Verdana"/>
              </a:rPr>
              <a:t>Membaca</a:t>
            </a:r>
            <a:r>
              <a:rPr lang="en-US" spc="-22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pc="-225" dirty="0" err="1" smtClean="0">
                <a:solidFill>
                  <a:srgbClr val="FFFFFF"/>
                </a:solidFill>
                <a:latin typeface="Verdana"/>
                <a:cs typeface="Verdana"/>
              </a:rPr>
              <a:t>buku</a:t>
            </a:r>
            <a:r>
              <a:rPr sz="1800" spc="-2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 err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35" dirty="0" err="1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800" dirty="0" err="1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 smtClean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800" spc="-15" dirty="0" smtClean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800" spc="-5" dirty="0" smtClean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endParaRPr sz="1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0254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152400"/>
            <a:ext cx="8489289" cy="676083"/>
          </a:xfrm>
          <a:prstGeom prst="rect">
            <a:avLst/>
          </a:prstGeom>
        </p:spPr>
        <p:txBody>
          <a:bodyPr vert="horz" wrap="square" lIns="0" tIns="212344" rIns="0" bIns="0" rtlCol="0">
            <a:spAutoFit/>
          </a:bodyPr>
          <a:lstStyle/>
          <a:p>
            <a:pPr marL="545465">
              <a:lnSpc>
                <a:spcPts val="3640"/>
              </a:lnSpc>
            </a:pPr>
            <a:r>
              <a:rPr b="1" spc="-10" dirty="0">
                <a:latin typeface="Verdana"/>
                <a:cs typeface="Verdana"/>
              </a:rPr>
              <a:t>PROGRAM</a:t>
            </a:r>
            <a:r>
              <a:rPr b="1" spc="45" dirty="0">
                <a:latin typeface="Verdana"/>
                <a:cs typeface="Verdana"/>
              </a:rPr>
              <a:t> </a:t>
            </a:r>
            <a:r>
              <a:rPr b="1" spc="-5" dirty="0">
                <a:latin typeface="Verdana"/>
                <a:cs typeface="Verdana"/>
              </a:rPr>
              <a:t>K</a:t>
            </a:r>
            <a:r>
              <a:rPr b="1" spc="-15" dirty="0">
                <a:latin typeface="Verdana"/>
                <a:cs typeface="Verdana"/>
              </a:rPr>
              <a:t>E</a:t>
            </a:r>
            <a:r>
              <a:rPr b="1" spc="-5" dirty="0">
                <a:latin typeface="Verdana"/>
                <a:cs typeface="Verdana"/>
              </a:rPr>
              <a:t>G</a:t>
            </a:r>
            <a:r>
              <a:rPr b="1" spc="0" dirty="0">
                <a:latin typeface="Verdana"/>
                <a:cs typeface="Verdana"/>
              </a:rPr>
              <a:t>I</a:t>
            </a:r>
            <a:r>
              <a:rPr b="1" spc="-15" dirty="0">
                <a:latin typeface="Verdana"/>
                <a:cs typeface="Verdana"/>
              </a:rPr>
              <a:t>ATA</a:t>
            </a:r>
            <a:r>
              <a:rPr b="1" spc="-10" dirty="0">
                <a:latin typeface="Verdana"/>
                <a:cs typeface="Verdana"/>
              </a:rPr>
              <a:t>N</a:t>
            </a:r>
            <a:r>
              <a:rPr b="1" spc="45" dirty="0">
                <a:latin typeface="Verdana"/>
                <a:cs typeface="Verdana"/>
              </a:rPr>
              <a:t> </a:t>
            </a:r>
            <a:r>
              <a:rPr b="1" spc="-5" dirty="0">
                <a:latin typeface="Verdana"/>
                <a:cs typeface="Verdana"/>
              </a:rPr>
              <a:t>K</a:t>
            </a:r>
            <a:r>
              <a:rPr b="1" spc="-10" dirty="0">
                <a:latin typeface="Verdana"/>
                <a:cs typeface="Verdana"/>
              </a:rPr>
              <a:t>E</a:t>
            </a:r>
            <a:r>
              <a:rPr b="1" spc="0" dirty="0">
                <a:latin typeface="Verdana"/>
                <a:cs typeface="Verdana"/>
              </a:rPr>
              <a:t>L</a:t>
            </a:r>
            <a:r>
              <a:rPr b="1" spc="-10" dirty="0">
                <a:latin typeface="Verdana"/>
                <a:cs typeface="Verdana"/>
              </a:rPr>
              <a:t>A</a:t>
            </a:r>
            <a:r>
              <a:rPr b="1" spc="-5" dirty="0">
                <a:latin typeface="Verdana"/>
                <a:cs typeface="Verdana"/>
              </a:rPr>
              <a:t>S</a:t>
            </a:r>
            <a:r>
              <a:rPr b="1" spc="15" dirty="0">
                <a:latin typeface="Verdana"/>
                <a:cs typeface="Verdana"/>
              </a:rPr>
              <a:t> </a:t>
            </a:r>
            <a:r>
              <a:rPr b="1" spc="-10" dirty="0" smtClean="0">
                <a:latin typeface="Verdana"/>
                <a:cs typeface="Verdana"/>
              </a:rPr>
              <a:t>X</a:t>
            </a:r>
            <a:r>
              <a:rPr lang="en-US" b="1" spc="-10" dirty="0" smtClean="0">
                <a:latin typeface="Verdana"/>
                <a:cs typeface="Verdana"/>
              </a:rPr>
              <a:t>II</a:t>
            </a:r>
            <a:endParaRPr b="1" spc="-1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2342" y="914400"/>
            <a:ext cx="7174230" cy="5237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40"/>
              </a:lnSpc>
            </a:pPr>
            <a:r>
              <a:rPr sz="2200" b="1" spc="5" dirty="0">
                <a:solidFill>
                  <a:srgbClr val="FFFFFF"/>
                </a:solidFill>
                <a:latin typeface="Verdana"/>
                <a:cs typeface="Verdana"/>
              </a:rPr>
              <a:t>BI</a:t>
            </a:r>
            <a:r>
              <a:rPr sz="2200" b="1" spc="-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200" b="1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b="1" spc="5" dirty="0">
                <a:solidFill>
                  <a:srgbClr val="FFFFFF"/>
                </a:solidFill>
                <a:latin typeface="Verdana"/>
                <a:cs typeface="Verdana"/>
              </a:rPr>
              <a:t>NG</a:t>
            </a:r>
            <a:r>
              <a:rPr sz="22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b="1" spc="5" dirty="0">
                <a:solidFill>
                  <a:srgbClr val="FFFFFF"/>
                </a:solidFill>
                <a:latin typeface="Verdana"/>
                <a:cs typeface="Verdana"/>
              </a:rPr>
              <a:t>KA</a:t>
            </a:r>
            <a:r>
              <a:rPr sz="2200" b="1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200" b="1" dirty="0">
                <a:solidFill>
                  <a:srgbClr val="FFFFFF"/>
                </a:solidFill>
                <a:latin typeface="Verdana"/>
                <a:cs typeface="Verdana"/>
              </a:rPr>
              <a:t>EMIK</a:t>
            </a:r>
            <a:endParaRPr sz="2200" dirty="0">
              <a:latin typeface="Verdana"/>
              <a:cs typeface="Verdana"/>
            </a:endParaRPr>
          </a:p>
          <a:p>
            <a:pPr marL="12700">
              <a:spcBef>
                <a:spcPts val="590"/>
              </a:spcBef>
              <a:tabLst>
                <a:tab pos="356870" algn="l"/>
              </a:tabLst>
            </a:pPr>
            <a:r>
              <a:rPr lang="nb-NO" spc="-195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lang="nb-NO" spc="-195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lang="nb-NO" spc="-1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lang="nb-NO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sem</a:t>
            </a:r>
            <a:r>
              <a:rPr lang="nb-NO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lang="nb-NO" spc="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lang="nb-NO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ga</a:t>
            </a:r>
            <a:r>
              <a:rPr lang="nb-NO" spc="-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lang="nb-NO" spc="-5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lang="nb-NO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l </a:t>
            </a:r>
            <a:r>
              <a:rPr lang="nb-NO" dirty="0" smtClean="0">
                <a:solidFill>
                  <a:srgbClr val="FFFFFF"/>
                </a:solidFill>
                <a:latin typeface="Verdana"/>
                <a:cs typeface="Verdana"/>
              </a:rPr>
              <a:t>18 minggu efektif dan</a:t>
            </a:r>
            <a:r>
              <a:rPr lang="nb-NO" spc="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lang="nb-NO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nb-NO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ap</a:t>
            </a:r>
            <a:r>
              <a:rPr lang="nb-NO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nb-NO" dirty="0" smtClean="0">
                <a:solidFill>
                  <a:srgbClr val="FFFFFF"/>
                </a:solidFill>
                <a:latin typeface="Verdana"/>
                <a:cs typeface="Verdana"/>
              </a:rPr>
              <a:t>10</a:t>
            </a:r>
          </a:p>
          <a:p>
            <a:pPr marL="12700">
              <a:spcBef>
                <a:spcPts val="590"/>
              </a:spcBef>
              <a:tabLst>
                <a:tab pos="356870" algn="l"/>
              </a:tabLst>
            </a:pPr>
            <a:r>
              <a:rPr lang="nb-NO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nb-NO" spc="-5" dirty="0" smtClean="0">
                <a:solidFill>
                  <a:srgbClr val="FFFFFF"/>
                </a:solidFill>
                <a:latin typeface="Verdana"/>
                <a:cs typeface="Verdana"/>
              </a:rPr>
              <a:t>   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lang="nb-NO"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nb-NO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lang="nb-NO" spc="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lang="nb-NO" dirty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nb-NO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nb-NO" spc="-10" dirty="0" smtClean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lang="nb-NO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nb-NO" spc="-15" dirty="0" smtClean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lang="nb-NO" spc="5" dirty="0" smtClean="0">
                <a:solidFill>
                  <a:srgbClr val="FFFFFF"/>
                </a:solidFill>
                <a:latin typeface="Verdana"/>
                <a:cs typeface="Verdana"/>
              </a:rPr>
              <a:t>ti</a:t>
            </a:r>
            <a:r>
              <a:rPr lang="nb-NO" dirty="0" smtClean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endParaRPr dirty="0">
              <a:latin typeface="Verdana"/>
              <a:cs typeface="Verdana"/>
            </a:endParaRPr>
          </a:p>
          <a:p>
            <a:pPr marL="356870" marR="5080" indent="-344805">
              <a:spcBef>
                <a:spcPts val="1030"/>
              </a:spcBef>
              <a:tabLst>
                <a:tab pos="356870" algn="l"/>
              </a:tabLst>
            </a:pPr>
            <a:r>
              <a:rPr spc="-200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spc="-20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pc="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2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ah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5" dirty="0" err="1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pc="-5" dirty="0" err="1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pc="-25" dirty="0" err="1" smtClean="0">
                <a:solidFill>
                  <a:srgbClr val="FFFFFF"/>
                </a:solidFill>
                <a:latin typeface="Verdana"/>
                <a:cs typeface="Verdana"/>
              </a:rPr>
              <a:t>Ulangan</a:t>
            </a:r>
            <a:r>
              <a:rPr lang="en-US" spc="-2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5" dirty="0" err="1" smtClean="0">
                <a:solidFill>
                  <a:srgbClr val="FFFFFF"/>
                </a:solidFill>
                <a:latin typeface="Verdana"/>
                <a:cs typeface="Verdana"/>
              </a:rPr>
              <a:t>Ak</a:t>
            </a:r>
            <a:r>
              <a:rPr spc="-20" dirty="0" err="1" smtClean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pc="5" dirty="0" err="1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pc="-5" dirty="0" err="1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pc="1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(UT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S/UA</a:t>
            </a:r>
            <a:r>
              <a:rPr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):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gg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4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9 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 18</a:t>
            </a:r>
            <a:endParaRPr dirty="0">
              <a:latin typeface="Verdana"/>
              <a:cs typeface="Verdana"/>
            </a:endParaRPr>
          </a:p>
          <a:p>
            <a:pPr marL="12700">
              <a:spcBef>
                <a:spcPts val="600"/>
              </a:spcBef>
              <a:tabLst>
                <a:tab pos="356870" algn="l"/>
              </a:tabLst>
            </a:pPr>
            <a:r>
              <a:rPr spc="-200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spc="-20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pc="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ar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ses</a:t>
            </a:r>
            <a:r>
              <a:rPr spc="-1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ai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pc="-3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am</a:t>
            </a:r>
            <a:r>
              <a:rPr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mes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endParaRPr dirty="0">
              <a:latin typeface="Verdana"/>
              <a:cs typeface="Verdana"/>
            </a:endParaRPr>
          </a:p>
          <a:p>
            <a:pPr marL="12700">
              <a:spcBef>
                <a:spcPts val="600"/>
              </a:spcBef>
              <a:tabLst>
                <a:tab pos="356870" algn="l"/>
              </a:tabLst>
            </a:pPr>
            <a:r>
              <a:rPr spc="-200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spc="-20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spc="-5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5" dirty="0" err="1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pc="-5" dirty="0" err="1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55" dirty="0" err="1" smtClean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err="1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pc="-20" dirty="0" err="1" smtClean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pc="5" dirty="0" err="1" smtClean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pc="-30" dirty="0" err="1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pc="-40" dirty="0" err="1" smtClean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pc="-5" dirty="0" err="1" smtClean="0">
                <a:solidFill>
                  <a:srgbClr val="FFFFFF"/>
                </a:solidFill>
                <a:latin typeface="Verdana"/>
                <a:cs typeface="Verdana"/>
              </a:rPr>
              <a:t>aan</a:t>
            </a:r>
            <a:endParaRPr lang="en-US" spc="-5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>
              <a:spcBef>
                <a:spcPts val="600"/>
              </a:spcBef>
              <a:tabLst>
                <a:tab pos="356870" algn="l"/>
              </a:tabLst>
            </a:pPr>
            <a:r>
              <a:rPr lang="id-ID" spc="-200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lang="id-ID" spc="-20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lang="en-US" spc="-55" dirty="0" smtClean="0">
                <a:solidFill>
                  <a:srgbClr val="FFFFFF"/>
                </a:solidFill>
                <a:latin typeface="Verdana"/>
                <a:cs typeface="Verdana"/>
              </a:rPr>
              <a:t>Try Out </a:t>
            </a:r>
            <a:r>
              <a:rPr lang="en-US" spc="-55" dirty="0" err="1" smtClean="0">
                <a:solidFill>
                  <a:srgbClr val="FFFFFF"/>
                </a:solidFill>
                <a:latin typeface="Verdana"/>
                <a:cs typeface="Verdana"/>
              </a:rPr>
              <a:t>Ujian</a:t>
            </a:r>
            <a:r>
              <a:rPr lang="en-US" spc="-5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pc="-55" dirty="0" err="1" smtClean="0">
                <a:solidFill>
                  <a:srgbClr val="FFFFFF"/>
                </a:solidFill>
                <a:latin typeface="Verdana"/>
                <a:cs typeface="Verdana"/>
              </a:rPr>
              <a:t>Nasional</a:t>
            </a:r>
            <a:r>
              <a:rPr lang="en-US" spc="-55" dirty="0" smtClean="0">
                <a:solidFill>
                  <a:srgbClr val="FFFFFF"/>
                </a:solidFill>
                <a:latin typeface="Verdana"/>
                <a:cs typeface="Verdana"/>
              </a:rPr>
              <a:t> (CBT/PBT)</a:t>
            </a:r>
            <a:endParaRPr lang="en-US" spc="-5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>
              <a:spcBef>
                <a:spcPts val="600"/>
              </a:spcBef>
              <a:tabLst>
                <a:tab pos="356870" algn="l"/>
              </a:tabLst>
            </a:pPr>
            <a:r>
              <a:rPr lang="id-ID" spc="-200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lang="id-ID" spc="-20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lang="en-US" spc="-55" dirty="0" err="1" smtClean="0">
                <a:solidFill>
                  <a:srgbClr val="FFFFFF"/>
                </a:solidFill>
                <a:latin typeface="Verdana"/>
                <a:cs typeface="Verdana"/>
              </a:rPr>
              <a:t>Ujian</a:t>
            </a:r>
            <a:r>
              <a:rPr lang="en-US" spc="-5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pc="-55" dirty="0" err="1" smtClean="0">
                <a:solidFill>
                  <a:srgbClr val="FFFFFF"/>
                </a:solidFill>
                <a:latin typeface="Verdana"/>
                <a:cs typeface="Verdana"/>
              </a:rPr>
              <a:t>Sekolah</a:t>
            </a:r>
            <a:r>
              <a:rPr lang="en-US" spc="-5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pc="-55" dirty="0" err="1" smtClean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lang="en-US" spc="-5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pc="-55" dirty="0" err="1" smtClean="0">
                <a:solidFill>
                  <a:srgbClr val="FFFFFF"/>
                </a:solidFill>
                <a:latin typeface="Verdana"/>
                <a:cs typeface="Verdana"/>
              </a:rPr>
              <a:t>Ujian</a:t>
            </a:r>
            <a:r>
              <a:rPr lang="en-US" spc="-5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pc="-55" dirty="0" err="1" smtClean="0">
                <a:solidFill>
                  <a:srgbClr val="FFFFFF"/>
                </a:solidFill>
                <a:latin typeface="Verdana"/>
                <a:cs typeface="Verdana"/>
              </a:rPr>
              <a:t>Nasional</a:t>
            </a:r>
            <a:endParaRPr dirty="0">
              <a:latin typeface="Verdana"/>
              <a:cs typeface="Verdana"/>
            </a:endParaRPr>
          </a:p>
          <a:p>
            <a:pPr marL="12700">
              <a:spcBef>
                <a:spcPts val="600"/>
              </a:spcBef>
              <a:tabLst>
                <a:tab pos="356870" algn="l"/>
              </a:tabLst>
            </a:pPr>
            <a:r>
              <a:rPr spc="-200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spc="-20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dirty="0" err="1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pc="5" dirty="0" err="1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pc="-20" dirty="0" err="1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pc="5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pc="-5" dirty="0" err="1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pc="-15" dirty="0" err="1" smtClean="0">
                <a:solidFill>
                  <a:srgbClr val="FFFFFF"/>
                </a:solidFill>
                <a:latin typeface="Verdana"/>
                <a:cs typeface="Verdana"/>
              </a:rPr>
              <a:t>Belajar</a:t>
            </a:r>
            <a:endParaRPr dirty="0">
              <a:latin typeface="Verdana"/>
              <a:cs typeface="Verdana"/>
            </a:endParaRPr>
          </a:p>
          <a:p>
            <a:pPr marL="12700">
              <a:spcBef>
                <a:spcPts val="600"/>
              </a:spcBef>
              <a:tabLst>
                <a:tab pos="356870" algn="l"/>
              </a:tabLst>
            </a:pPr>
            <a:r>
              <a:rPr spc="-200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spc="-20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lang="en-US" spc="-55" dirty="0" err="1" smtClean="0">
                <a:solidFill>
                  <a:srgbClr val="FFFFFF"/>
                </a:solidFill>
                <a:latin typeface="Verdana"/>
                <a:cs typeface="Verdana"/>
              </a:rPr>
              <a:t>Pendalaman</a:t>
            </a:r>
            <a:r>
              <a:rPr lang="en-US" spc="-5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pc="-55" dirty="0" err="1" smtClean="0">
                <a:solidFill>
                  <a:srgbClr val="FFFFFF"/>
                </a:solidFill>
                <a:latin typeface="Verdana"/>
                <a:cs typeface="Verdana"/>
              </a:rPr>
              <a:t>Materi</a:t>
            </a:r>
            <a:r>
              <a:rPr lang="en-US" spc="-55" dirty="0" smtClean="0">
                <a:solidFill>
                  <a:srgbClr val="FFFFFF"/>
                </a:solidFill>
                <a:latin typeface="Verdana"/>
                <a:cs typeface="Verdana"/>
              </a:rPr>
              <a:t> UN</a:t>
            </a:r>
          </a:p>
          <a:p>
            <a:pPr marL="298450" lvl="0" indent="-285750">
              <a:spcBef>
                <a:spcPts val="600"/>
              </a:spcBef>
              <a:buFont typeface="Wingdings"/>
              <a:buChar char=""/>
              <a:tabLst>
                <a:tab pos="356870" algn="l"/>
              </a:tabLst>
            </a:pPr>
            <a:r>
              <a:rPr lang="en-US" spc="-5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pc="-55" dirty="0" err="1" smtClean="0">
                <a:solidFill>
                  <a:srgbClr val="FFFFFF"/>
                </a:solidFill>
                <a:latin typeface="Verdana"/>
                <a:cs typeface="Verdana"/>
              </a:rPr>
              <a:t>Bimbingan</a:t>
            </a:r>
            <a:r>
              <a:rPr lang="en-US" spc="-5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pc="-55" dirty="0" err="1" smtClean="0">
                <a:solidFill>
                  <a:srgbClr val="FFFFFF"/>
                </a:solidFill>
                <a:latin typeface="Verdana"/>
                <a:cs typeface="Verdana"/>
              </a:rPr>
              <a:t>Belajar</a:t>
            </a:r>
            <a:r>
              <a:rPr lang="en-US" spc="-55" dirty="0" smtClean="0">
                <a:solidFill>
                  <a:srgbClr val="FFFFFF"/>
                </a:solidFill>
                <a:latin typeface="Verdana"/>
                <a:cs typeface="Verdana"/>
              </a:rPr>
              <a:t> SBMPTN</a:t>
            </a:r>
          </a:p>
          <a:p>
            <a:pPr marL="298450" lvl="0" indent="-285750">
              <a:spcBef>
                <a:spcPts val="600"/>
              </a:spcBef>
              <a:buFont typeface="Wingdings"/>
              <a:buChar char=""/>
              <a:tabLst>
                <a:tab pos="356870" algn="l"/>
              </a:tabLst>
            </a:pPr>
            <a:r>
              <a:rPr lang="en-US" spc="-5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pc="-55" dirty="0" err="1" smtClean="0">
                <a:solidFill>
                  <a:srgbClr val="FFFFFF"/>
                </a:solidFill>
                <a:latin typeface="Verdana"/>
                <a:cs typeface="Verdana"/>
              </a:rPr>
              <a:t>Tes</a:t>
            </a:r>
            <a:r>
              <a:rPr lang="en-US" spc="-55" dirty="0" smtClean="0">
                <a:solidFill>
                  <a:srgbClr val="FFFFFF"/>
                </a:solidFill>
                <a:latin typeface="Verdana"/>
                <a:cs typeface="Verdana"/>
              </a:rPr>
              <a:t> TOEFL</a:t>
            </a:r>
            <a:endParaRPr dirty="0">
              <a:latin typeface="Verdana"/>
              <a:cs typeface="Verdana"/>
            </a:endParaRPr>
          </a:p>
          <a:p>
            <a:pPr marL="12700">
              <a:spcBef>
                <a:spcPts val="600"/>
              </a:spcBef>
              <a:tabLst>
                <a:tab pos="356870" algn="l"/>
              </a:tabLst>
            </a:pPr>
            <a:r>
              <a:rPr spc="-200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spc="-20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spc="-8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gi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 d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8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pc="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pc="-2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K)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ses</a:t>
            </a:r>
            <a:r>
              <a:rPr spc="-1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ai</a:t>
            </a:r>
            <a:r>
              <a:rPr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ja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pc="-3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endParaRPr dirty="0">
              <a:latin typeface="Verdana"/>
              <a:cs typeface="Verdana"/>
            </a:endParaRPr>
          </a:p>
          <a:p>
            <a:pPr marL="12700">
              <a:spcBef>
                <a:spcPts val="600"/>
              </a:spcBef>
              <a:tabLst>
                <a:tab pos="356870" algn="l"/>
              </a:tabLst>
            </a:pPr>
            <a:r>
              <a:rPr spc="-200" dirty="0">
                <a:solidFill>
                  <a:srgbClr val="FDDD78"/>
                </a:solidFill>
                <a:latin typeface="Wingdings"/>
                <a:cs typeface="Wingdings"/>
              </a:rPr>
              <a:t></a:t>
            </a:r>
            <a:r>
              <a:rPr spc="-20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lang="en-US" spc="-225" dirty="0" err="1" smtClean="0">
                <a:solidFill>
                  <a:srgbClr val="FFFFFF"/>
                </a:solidFill>
                <a:latin typeface="Verdana"/>
                <a:cs typeface="Verdana"/>
              </a:rPr>
              <a:t>Membaca</a:t>
            </a:r>
            <a:r>
              <a:rPr lang="en-US" spc="-22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pc="-225" dirty="0" err="1" smtClean="0">
                <a:solidFill>
                  <a:srgbClr val="FFFFFF"/>
                </a:solidFill>
                <a:latin typeface="Verdana"/>
                <a:cs typeface="Verdana"/>
              </a:rPr>
              <a:t>buku</a:t>
            </a:r>
            <a:r>
              <a:rPr spc="-2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err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pc="-35" dirty="0" err="1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err="1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5" dirty="0" smtClean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pc="-15" dirty="0" smtClean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pc="-5" dirty="0" smtClean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endParaRPr dirty="0" smtClean="0">
              <a:solidFill>
                <a:srgbClr val="FFFF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705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760016" y="1143001"/>
            <a:ext cx="8268970" cy="738664"/>
          </a:xfrm>
        </p:spPr>
        <p:txBody>
          <a:bodyPr/>
          <a:lstStyle/>
          <a:p>
            <a:r>
              <a:rPr lang="id-ID" sz="4800" smtClean="0"/>
              <a:t>Rencana Program Kerja</a:t>
            </a:r>
          </a:p>
        </p:txBody>
      </p:sp>
      <p:sp>
        <p:nvSpPr>
          <p:cNvPr id="12291" name="Subtitle 2"/>
          <p:cNvSpPr>
            <a:spLocks noGrp="1"/>
          </p:cNvSpPr>
          <p:nvPr>
            <p:ph type="subTitle" idx="4294967295"/>
          </p:nvPr>
        </p:nvSpPr>
        <p:spPr>
          <a:xfrm>
            <a:off x="1368028" y="3000375"/>
            <a:ext cx="6809740" cy="104644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id-ID" altLang="en-US" sz="3600" u="none" dirty="0" smtClean="0"/>
              <a:t>Oleh</a:t>
            </a:r>
          </a:p>
          <a:p>
            <a:pPr algn="ctr"/>
            <a:r>
              <a:rPr lang="id-ID" altLang="en-US" sz="3200" u="none" dirty="0" smtClean="0"/>
              <a:t>Bidang Kesiswaan</a:t>
            </a:r>
          </a:p>
        </p:txBody>
      </p:sp>
    </p:spTree>
    <p:extLst>
      <p:ext uri="{BB962C8B-B14F-4D97-AF65-F5344CB8AC3E}">
        <p14:creationId xmlns:p14="http://schemas.microsoft.com/office/powerpoint/2010/main" val="3189301254"/>
      </p:ext>
    </p:extLst>
  </p:cSld>
  <p:clrMapOvr>
    <a:masterClrMapping/>
  </p:clrMapOvr>
  <p:transition spd="med" advTm="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930457"/>
              </p:ext>
            </p:extLst>
          </p:nvPr>
        </p:nvGraphicFramePr>
        <p:xfrm>
          <a:off x="684015" y="1643064"/>
          <a:ext cx="7752159" cy="414500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2010"/>
                <a:gridCol w="4636096"/>
                <a:gridCol w="2584053"/>
              </a:tblGrid>
              <a:tr h="370812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No</a:t>
                      </a:r>
                      <a:endParaRPr lang="id-ID" sz="1800" dirty="0"/>
                    </a:p>
                  </a:txBody>
                  <a:tcPr marL="97281" marR="9728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Uraian Kegiatan</a:t>
                      </a:r>
                      <a:endParaRPr lang="id-ID" sz="1800" dirty="0"/>
                    </a:p>
                  </a:txBody>
                  <a:tcPr marL="97281" marR="9728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Waktu Pelaksanaan</a:t>
                      </a:r>
                      <a:endParaRPr lang="id-ID" sz="1800" dirty="0"/>
                    </a:p>
                  </a:txBody>
                  <a:tcPr marL="97281" marR="97281" marT="45716" marB="45716"/>
                </a:tc>
              </a:tr>
              <a:tr h="370812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1</a:t>
                      </a:r>
                      <a:endParaRPr lang="id-ID" sz="1800" dirty="0"/>
                    </a:p>
                  </a:txBody>
                  <a:tcPr marL="97281" marR="97281" marT="45716" marB="45716"/>
                </a:tc>
                <a:tc>
                  <a:txBody>
                    <a:bodyPr/>
                    <a:lstStyle/>
                    <a:p>
                      <a:r>
                        <a:rPr kumimoji="0" lang="id-ID" sz="1800" kern="1200" dirty="0" smtClean="0"/>
                        <a:t>Penerimaan Peserta Didik Baru (PPDB)</a:t>
                      </a:r>
                      <a:endParaRPr lang="id-ID" sz="1800" dirty="0"/>
                    </a:p>
                  </a:txBody>
                  <a:tcPr marL="97281" marR="97281" marT="45716" marB="45716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Juni</a:t>
                      </a:r>
                      <a:r>
                        <a:rPr lang="id-ID" sz="1800" baseline="0" dirty="0" smtClean="0"/>
                        <a:t> 201</a:t>
                      </a:r>
                      <a:r>
                        <a:rPr lang="en-US" sz="1800" baseline="0" dirty="0" smtClean="0"/>
                        <a:t>6</a:t>
                      </a:r>
                      <a:endParaRPr lang="id-ID" sz="1800" dirty="0"/>
                    </a:p>
                  </a:txBody>
                  <a:tcPr marL="97281" marR="97281" marT="45716" marB="45716"/>
                </a:tc>
              </a:tr>
              <a:tr h="640031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2</a:t>
                      </a:r>
                      <a:endParaRPr lang="id-ID" sz="1800" dirty="0"/>
                    </a:p>
                  </a:txBody>
                  <a:tcPr marL="97281" marR="97281" marT="45716" marB="45716"/>
                </a:tc>
                <a:tc>
                  <a:txBody>
                    <a:bodyPr/>
                    <a:lstStyle/>
                    <a:p>
                      <a:r>
                        <a:rPr kumimoji="0" lang="id-ID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Masa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Pengenalan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Lingkungan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Sekolah</a:t>
                      </a:r>
                      <a:r>
                        <a:rPr kumimoji="0" lang="id-ID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(M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PLS</a:t>
                      </a:r>
                      <a:r>
                        <a:rPr kumimoji="0" lang="id-ID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d-ID" sz="1800" dirty="0"/>
                    </a:p>
                  </a:txBody>
                  <a:tcPr marL="97281" marR="97281" marT="45716" marB="45716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Juli 201</a:t>
                      </a:r>
                      <a:r>
                        <a:rPr lang="en-US" sz="1800" dirty="0" smtClean="0"/>
                        <a:t>6</a:t>
                      </a:r>
                      <a:endParaRPr lang="id-ID" sz="1800" dirty="0"/>
                    </a:p>
                  </a:txBody>
                  <a:tcPr marL="97281" marR="97281" marT="45716" marB="45716"/>
                </a:tc>
              </a:tr>
              <a:tr h="370812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3</a:t>
                      </a:r>
                      <a:endParaRPr lang="id-ID" sz="1800" dirty="0"/>
                    </a:p>
                  </a:txBody>
                  <a:tcPr marL="97281" marR="97281" marT="45716" marB="45716"/>
                </a:tc>
                <a:tc>
                  <a:txBody>
                    <a:bodyPr/>
                    <a:lstStyle/>
                    <a:p>
                      <a:r>
                        <a:rPr kumimoji="0" lang="id-ID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Pembagian Kelas </a:t>
                      </a:r>
                      <a:endParaRPr lang="id-ID" sz="1800" dirty="0"/>
                    </a:p>
                  </a:txBody>
                  <a:tcPr marL="97281" marR="97281" marT="45716" marB="45716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Juli 201</a:t>
                      </a:r>
                      <a:r>
                        <a:rPr lang="en-US" sz="1800" dirty="0" smtClean="0"/>
                        <a:t>6</a:t>
                      </a:r>
                      <a:endParaRPr lang="id-ID" sz="1800" dirty="0"/>
                    </a:p>
                  </a:txBody>
                  <a:tcPr marL="97281" marR="97281" marT="45716" marB="45716"/>
                </a:tc>
              </a:tr>
              <a:tr h="640031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4</a:t>
                      </a:r>
                      <a:endParaRPr lang="id-ID" sz="1800" dirty="0"/>
                    </a:p>
                  </a:txBody>
                  <a:tcPr marL="97281" marR="97281" marT="45716" marB="45716"/>
                </a:tc>
                <a:tc>
                  <a:txBody>
                    <a:bodyPr/>
                    <a:lstStyle/>
                    <a:p>
                      <a:r>
                        <a:rPr kumimoji="0" lang="id-ID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Mutasi Siswa</a:t>
                      </a:r>
                      <a:endParaRPr lang="id-ID" sz="1800" dirty="0"/>
                    </a:p>
                  </a:txBody>
                  <a:tcPr marL="97281" marR="97281" marT="45716" marB="45716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Juli</a:t>
                      </a:r>
                      <a:r>
                        <a:rPr lang="en-US" sz="1800" dirty="0" smtClean="0"/>
                        <a:t> 2016</a:t>
                      </a:r>
                      <a:r>
                        <a:rPr lang="id-ID" sz="1800" dirty="0" smtClean="0"/>
                        <a:t> </a:t>
                      </a:r>
                      <a:r>
                        <a:rPr lang="id-ID" sz="1800" baseline="0" dirty="0" smtClean="0"/>
                        <a:t> dan Januari 201</a:t>
                      </a:r>
                      <a:r>
                        <a:rPr lang="en-US" sz="1800" baseline="0" dirty="0" smtClean="0"/>
                        <a:t>7</a:t>
                      </a:r>
                      <a:endParaRPr lang="id-ID" sz="1800" dirty="0"/>
                    </a:p>
                  </a:txBody>
                  <a:tcPr marL="97281" marR="97281" marT="45716" marB="45716"/>
                </a:tc>
              </a:tr>
              <a:tr h="370812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5</a:t>
                      </a:r>
                      <a:endParaRPr lang="id-ID" sz="1800" dirty="0"/>
                    </a:p>
                  </a:txBody>
                  <a:tcPr marL="97281" marR="97281" marT="45716" marB="45716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Pendataan peserta Ektrakulikuler</a:t>
                      </a:r>
                      <a:endParaRPr lang="id-ID" sz="1800" dirty="0"/>
                    </a:p>
                  </a:txBody>
                  <a:tcPr marL="97281" marR="97281" marT="45716" marB="45716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Juli 201</a:t>
                      </a:r>
                      <a:r>
                        <a:rPr lang="en-US" sz="1800" dirty="0" smtClean="0"/>
                        <a:t>6</a:t>
                      </a:r>
                      <a:endParaRPr lang="id-ID" sz="1800" dirty="0"/>
                    </a:p>
                  </a:txBody>
                  <a:tcPr marL="97281" marR="97281" marT="45716" marB="45716"/>
                </a:tc>
              </a:tr>
              <a:tr h="640031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6</a:t>
                      </a:r>
                      <a:endParaRPr lang="id-ID" sz="1800" dirty="0"/>
                    </a:p>
                  </a:txBody>
                  <a:tcPr marL="97281" marR="97281" marT="45716" marB="45716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Pembuatan Perangkat</a:t>
                      </a:r>
                      <a:r>
                        <a:rPr lang="id-ID" sz="1800" baseline="0" dirty="0" smtClean="0"/>
                        <a:t> Program Kesiswaan</a:t>
                      </a:r>
                      <a:endParaRPr lang="id-ID" sz="1800" dirty="0"/>
                    </a:p>
                  </a:txBody>
                  <a:tcPr marL="97281" marR="97281" marT="45716" marB="45716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Agustus</a:t>
                      </a:r>
                      <a:r>
                        <a:rPr lang="id-ID" sz="1800" baseline="0" dirty="0" smtClean="0"/>
                        <a:t> 201</a:t>
                      </a:r>
                      <a:r>
                        <a:rPr lang="en-US" sz="1800" baseline="0" dirty="0" smtClean="0"/>
                        <a:t>6</a:t>
                      </a:r>
                      <a:endParaRPr lang="id-ID" sz="1800" dirty="0"/>
                    </a:p>
                  </a:txBody>
                  <a:tcPr marL="97281" marR="97281" marT="45716" marB="45716"/>
                </a:tc>
              </a:tr>
              <a:tr h="370812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7</a:t>
                      </a:r>
                      <a:endParaRPr lang="id-ID" sz="1800" dirty="0"/>
                    </a:p>
                  </a:txBody>
                  <a:tcPr marL="97281" marR="97281" marT="45716" marB="45716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Penegakan Disiplin Siswa</a:t>
                      </a:r>
                      <a:endParaRPr lang="id-ID" sz="1800" dirty="0"/>
                    </a:p>
                  </a:txBody>
                  <a:tcPr marL="97281" marR="97281" marT="45716" marB="45716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Setiap hari</a:t>
                      </a:r>
                      <a:endParaRPr lang="id-ID" sz="1800" dirty="0"/>
                    </a:p>
                  </a:txBody>
                  <a:tcPr marL="97281" marR="97281" marT="45716" marB="45716"/>
                </a:tc>
              </a:tr>
              <a:tr h="370812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8</a:t>
                      </a:r>
                      <a:endParaRPr lang="id-ID" sz="1800" dirty="0"/>
                    </a:p>
                  </a:txBody>
                  <a:tcPr marL="97281" marR="972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Pelatihan</a:t>
                      </a:r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petugas</a:t>
                      </a:r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upacara</a:t>
                      </a:r>
                      <a:endParaRPr kumimoji="0" lang="id-ID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281" marR="97281" marT="45716" marB="45716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Agustus 201</a:t>
                      </a:r>
                      <a:r>
                        <a:rPr lang="en-US" sz="1800" dirty="0" smtClean="0"/>
                        <a:t>6</a:t>
                      </a:r>
                      <a:endParaRPr lang="id-ID" sz="1800" dirty="0"/>
                    </a:p>
                  </a:txBody>
                  <a:tcPr marL="97281" marR="97281" marT="45716" marB="45716"/>
                </a:tc>
              </a:tr>
            </a:tbl>
          </a:graphicData>
        </a:graphic>
      </p:graphicFrame>
      <p:sp>
        <p:nvSpPr>
          <p:cNvPr id="13356" name="Title 1"/>
          <p:cNvSpPr>
            <a:spLocks noGrp="1"/>
          </p:cNvSpPr>
          <p:nvPr>
            <p:ph type="title"/>
          </p:nvPr>
        </p:nvSpPr>
        <p:spPr>
          <a:xfrm>
            <a:off x="619455" y="678179"/>
            <a:ext cx="8489289" cy="492443"/>
          </a:xfrm>
        </p:spPr>
        <p:txBody>
          <a:bodyPr/>
          <a:lstStyle/>
          <a:p>
            <a:r>
              <a:rPr lang="id-ID" smtClean="0"/>
              <a:t>Rencana Kerja bidang kesiswaan </a:t>
            </a:r>
          </a:p>
        </p:txBody>
      </p:sp>
    </p:spTree>
    <p:extLst>
      <p:ext uri="{BB962C8B-B14F-4D97-AF65-F5344CB8AC3E}">
        <p14:creationId xmlns:p14="http://schemas.microsoft.com/office/powerpoint/2010/main" val="3466037199"/>
      </p:ext>
    </p:extLst>
  </p:cSld>
  <p:clrMapOvr>
    <a:masterClrMapping/>
  </p:clrMapOvr>
  <p:transition spd="med">
    <p:blinds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268366"/>
              </p:ext>
            </p:extLst>
          </p:nvPr>
        </p:nvGraphicFramePr>
        <p:xfrm>
          <a:off x="456010" y="1643063"/>
          <a:ext cx="8056166" cy="4246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08014"/>
                <a:gridCol w="4369745"/>
                <a:gridCol w="30784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No</a:t>
                      </a:r>
                      <a:endParaRPr lang="id-ID" dirty="0"/>
                    </a:p>
                  </a:txBody>
                  <a:tcPr marL="97281" marR="972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Uraian Kegiatan</a:t>
                      </a:r>
                      <a:endParaRPr lang="id-ID" dirty="0"/>
                    </a:p>
                  </a:txBody>
                  <a:tcPr marL="97281" marR="972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Waktu Pelaksanaan</a:t>
                      </a:r>
                      <a:endParaRPr lang="id-ID" dirty="0"/>
                    </a:p>
                  </a:txBody>
                  <a:tcPr marL="97281" marR="97281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9</a:t>
                      </a:r>
                      <a:endParaRPr lang="id-ID" dirty="0"/>
                    </a:p>
                  </a:txBody>
                  <a:tcPr marL="97281" marR="97281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Latihan Dasar</a:t>
                      </a:r>
                      <a:r>
                        <a:rPr lang="id-ID" baseline="0" dirty="0" smtClean="0"/>
                        <a:t> Kepemimpinan</a:t>
                      </a:r>
                      <a:endParaRPr lang="id-ID" dirty="0"/>
                    </a:p>
                  </a:txBody>
                  <a:tcPr marL="97281" marR="97281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Agustus 201</a:t>
                      </a:r>
                      <a:r>
                        <a:rPr lang="en-US" dirty="0" smtClean="0"/>
                        <a:t>6</a:t>
                      </a:r>
                      <a:endParaRPr lang="id-ID" dirty="0"/>
                    </a:p>
                  </a:txBody>
                  <a:tcPr marL="97281" marR="9728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10</a:t>
                      </a:r>
                      <a:endParaRPr lang="id-ID" dirty="0"/>
                    </a:p>
                  </a:txBody>
                  <a:tcPr marL="97281" marR="97281"/>
                </a:tc>
                <a:tc>
                  <a:txBody>
                    <a:bodyPr/>
                    <a:lstStyle/>
                    <a:p>
                      <a:r>
                        <a:rPr kumimoji="0" lang="id-ID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Terbentuk Pengurus OSIS dan melaksanakan    Musyawarah Pengurus Kelas   (MPK) .</a:t>
                      </a:r>
                      <a:endParaRPr lang="id-ID" dirty="0"/>
                    </a:p>
                  </a:txBody>
                  <a:tcPr marL="97281" marR="97281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September 201</a:t>
                      </a:r>
                      <a:r>
                        <a:rPr lang="en-US" dirty="0" smtClean="0"/>
                        <a:t>6</a:t>
                      </a:r>
                      <a:endParaRPr lang="id-ID" dirty="0"/>
                    </a:p>
                  </a:txBody>
                  <a:tcPr marL="97281" marR="9728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11</a:t>
                      </a:r>
                      <a:endParaRPr lang="id-ID" dirty="0"/>
                    </a:p>
                  </a:txBody>
                  <a:tcPr marL="97281" marR="97281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Memperingati</a:t>
                      </a:r>
                      <a:r>
                        <a:rPr lang="id-ID" baseline="0" dirty="0" smtClean="0"/>
                        <a:t> Bulan Bahasa</a:t>
                      </a:r>
                      <a:endParaRPr lang="id-ID" dirty="0"/>
                    </a:p>
                  </a:txBody>
                  <a:tcPr marL="97281" marR="97281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Oktober 201</a:t>
                      </a:r>
                      <a:r>
                        <a:rPr lang="en-US" dirty="0" smtClean="0"/>
                        <a:t>6</a:t>
                      </a:r>
                      <a:endParaRPr lang="id-ID" dirty="0"/>
                    </a:p>
                  </a:txBody>
                  <a:tcPr marL="97281" marR="9728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12</a:t>
                      </a:r>
                      <a:endParaRPr lang="id-ID" dirty="0"/>
                    </a:p>
                  </a:txBody>
                  <a:tcPr marL="97281" marR="97281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Seleksi Kegiatan</a:t>
                      </a:r>
                      <a:r>
                        <a:rPr lang="id-ID" baseline="0" dirty="0" smtClean="0"/>
                        <a:t> OSN, O2SN, FLSSN</a:t>
                      </a:r>
                      <a:endParaRPr lang="id-ID" dirty="0"/>
                    </a:p>
                  </a:txBody>
                  <a:tcPr marL="97281" marR="97281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November 201</a:t>
                      </a:r>
                      <a:r>
                        <a:rPr lang="en-US" dirty="0" smtClean="0"/>
                        <a:t>6</a:t>
                      </a:r>
                      <a:endParaRPr lang="id-ID" dirty="0"/>
                    </a:p>
                  </a:txBody>
                  <a:tcPr marL="97281" marR="9728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13</a:t>
                      </a:r>
                      <a:endParaRPr lang="id-ID" dirty="0"/>
                    </a:p>
                  </a:txBody>
                  <a:tcPr marL="97281" marR="97281"/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rgbClr val="FF0000"/>
                          </a:solidFill>
                        </a:rPr>
                        <a:t>Lomba empat pilar</a:t>
                      </a:r>
                      <a:r>
                        <a:rPr lang="id-ID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id-ID" dirty="0">
                        <a:solidFill>
                          <a:srgbClr val="FF0000"/>
                        </a:solidFill>
                      </a:endParaRPr>
                    </a:p>
                  </a:txBody>
                  <a:tcPr marL="97281" marR="97281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November 201</a:t>
                      </a:r>
                      <a:r>
                        <a:rPr lang="en-US" dirty="0" smtClean="0"/>
                        <a:t>6</a:t>
                      </a:r>
                      <a:endParaRPr lang="id-ID" dirty="0"/>
                    </a:p>
                  </a:txBody>
                  <a:tcPr marL="97281" marR="9728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14</a:t>
                      </a:r>
                      <a:endParaRPr lang="id-ID" dirty="0"/>
                    </a:p>
                  </a:txBody>
                  <a:tcPr marL="97281" marR="97281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Jambore Pramuka</a:t>
                      </a:r>
                      <a:endParaRPr lang="id-ID" dirty="0"/>
                    </a:p>
                  </a:txBody>
                  <a:tcPr marL="97281" marR="97281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Desember 201</a:t>
                      </a:r>
                      <a:r>
                        <a:rPr lang="en-US" dirty="0" smtClean="0"/>
                        <a:t>6</a:t>
                      </a:r>
                      <a:endParaRPr lang="id-ID" dirty="0"/>
                    </a:p>
                  </a:txBody>
                  <a:tcPr marL="97281" marR="9728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15</a:t>
                      </a:r>
                      <a:endParaRPr lang="id-ID" dirty="0"/>
                    </a:p>
                  </a:txBody>
                  <a:tcPr marL="97281" marR="97281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Supervisi Osis dan Ektrakurikuler</a:t>
                      </a:r>
                      <a:endParaRPr lang="id-ID" dirty="0"/>
                    </a:p>
                  </a:txBody>
                  <a:tcPr marL="97281" marR="97281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Desember 201</a:t>
                      </a:r>
                      <a:r>
                        <a:rPr lang="en-US" dirty="0" smtClean="0"/>
                        <a:t>6</a:t>
                      </a:r>
                      <a:endParaRPr lang="id-ID" dirty="0"/>
                    </a:p>
                  </a:txBody>
                  <a:tcPr marL="97281" marR="9728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16</a:t>
                      </a:r>
                      <a:endParaRPr lang="id-ID" dirty="0"/>
                    </a:p>
                  </a:txBody>
                  <a:tcPr marL="97281" marR="97281"/>
                </a:tc>
                <a:tc>
                  <a:txBody>
                    <a:bodyPr/>
                    <a:lstStyle/>
                    <a:p>
                      <a:r>
                        <a:rPr kumimoji="0" lang="id-ID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 Meeting</a:t>
                      </a:r>
                      <a:endParaRPr lang="id-ID" dirty="0"/>
                    </a:p>
                  </a:txBody>
                  <a:tcPr marL="97281" marR="97281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Desember dan Juni </a:t>
                      </a:r>
                      <a:endParaRPr lang="id-ID" dirty="0"/>
                    </a:p>
                  </a:txBody>
                  <a:tcPr marL="97281" marR="9728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17</a:t>
                      </a:r>
                      <a:endParaRPr lang="id-ID" dirty="0"/>
                    </a:p>
                  </a:txBody>
                  <a:tcPr marL="97281" marR="97281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Lomba antar kelas</a:t>
                      </a:r>
                      <a:endParaRPr lang="id-ID" dirty="0"/>
                    </a:p>
                  </a:txBody>
                  <a:tcPr marL="97281" marR="97281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Agustus</a:t>
                      </a:r>
                      <a:r>
                        <a:rPr lang="id-ID" baseline="0" dirty="0" smtClean="0"/>
                        <a:t> – Desember dan Januari - Mei</a:t>
                      </a:r>
                      <a:endParaRPr lang="id-ID" dirty="0"/>
                    </a:p>
                  </a:txBody>
                  <a:tcPr marL="97281" marR="97281"/>
                </a:tc>
              </a:tr>
            </a:tbl>
          </a:graphicData>
        </a:graphic>
      </p:graphicFrame>
      <p:sp>
        <p:nvSpPr>
          <p:cNvPr id="14384" name="Title 1"/>
          <p:cNvSpPr>
            <a:spLocks noGrp="1"/>
          </p:cNvSpPr>
          <p:nvPr>
            <p:ph type="title"/>
          </p:nvPr>
        </p:nvSpPr>
        <p:spPr>
          <a:xfrm>
            <a:off x="619455" y="678179"/>
            <a:ext cx="8489289" cy="492443"/>
          </a:xfrm>
        </p:spPr>
        <p:txBody>
          <a:bodyPr/>
          <a:lstStyle/>
          <a:p>
            <a:r>
              <a:rPr lang="id-ID" smtClean="0"/>
              <a:t>Rencana Kerja bidang kesiswaan </a:t>
            </a:r>
          </a:p>
        </p:txBody>
      </p:sp>
    </p:spTree>
    <p:extLst>
      <p:ext uri="{BB962C8B-B14F-4D97-AF65-F5344CB8AC3E}">
        <p14:creationId xmlns:p14="http://schemas.microsoft.com/office/powerpoint/2010/main" val="2298201022"/>
      </p:ext>
    </p:extLst>
  </p:cSld>
  <p:clrMapOvr>
    <a:masterClrMapping/>
  </p:clrMapOvr>
  <p:transition spd="med">
    <p:wipe dir="d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0941" y="953770"/>
            <a:ext cx="6800850" cy="437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985" algn="ctr">
              <a:lnSpc>
                <a:spcPct val="100000"/>
              </a:lnSpc>
            </a:pPr>
            <a:r>
              <a:rPr sz="7200" b="1" spc="5" dirty="0">
                <a:solidFill>
                  <a:srgbClr val="CCDB7C"/>
                </a:solidFill>
                <a:latin typeface="Verdana"/>
                <a:cs typeface="Verdana"/>
              </a:rPr>
              <a:t>TUJUAN </a:t>
            </a:r>
            <a:r>
              <a:rPr sz="7200" b="1" dirty="0">
                <a:solidFill>
                  <a:srgbClr val="CCDB7C"/>
                </a:solidFill>
                <a:latin typeface="Verdana"/>
                <a:cs typeface="Verdana"/>
              </a:rPr>
              <a:t>PENDIDI</a:t>
            </a:r>
            <a:r>
              <a:rPr sz="7200" b="1" spc="-25" dirty="0">
                <a:solidFill>
                  <a:srgbClr val="CCDB7C"/>
                </a:solidFill>
                <a:latin typeface="Verdana"/>
                <a:cs typeface="Verdana"/>
              </a:rPr>
              <a:t>K</a:t>
            </a:r>
            <a:r>
              <a:rPr sz="7200" b="1" spc="-10" dirty="0">
                <a:solidFill>
                  <a:srgbClr val="CCDB7C"/>
                </a:solidFill>
                <a:latin typeface="Verdana"/>
                <a:cs typeface="Verdana"/>
              </a:rPr>
              <a:t>AN </a:t>
            </a:r>
            <a:r>
              <a:rPr sz="7200" b="1" dirty="0">
                <a:solidFill>
                  <a:srgbClr val="CCDB7C"/>
                </a:solidFill>
                <a:latin typeface="Verdana"/>
                <a:cs typeface="Verdana"/>
              </a:rPr>
              <a:t>KURIKULUM </a:t>
            </a:r>
            <a:r>
              <a:rPr sz="7200" b="1" spc="-15" dirty="0">
                <a:solidFill>
                  <a:srgbClr val="CCDB7C"/>
                </a:solidFill>
                <a:latin typeface="Verdana"/>
                <a:cs typeface="Verdana"/>
              </a:rPr>
              <a:t>2013</a:t>
            </a:r>
            <a:endParaRPr sz="72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345738"/>
              </p:ext>
            </p:extLst>
          </p:nvPr>
        </p:nvGraphicFramePr>
        <p:xfrm>
          <a:off x="532011" y="1643064"/>
          <a:ext cx="7904162" cy="44148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2011"/>
                <a:gridCol w="4351827"/>
                <a:gridCol w="3020324"/>
              </a:tblGrid>
              <a:tr h="370867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No</a:t>
                      </a:r>
                      <a:endParaRPr lang="id-ID" sz="1800" dirty="0"/>
                    </a:p>
                  </a:txBody>
                  <a:tcPr marL="97281" marR="9728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Uraian Kegiatan</a:t>
                      </a:r>
                      <a:endParaRPr lang="id-ID" sz="1800" dirty="0"/>
                    </a:p>
                  </a:txBody>
                  <a:tcPr marL="97281" marR="9728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Waktu Pelaksanaan</a:t>
                      </a:r>
                      <a:endParaRPr lang="id-ID" sz="1800" dirty="0"/>
                    </a:p>
                  </a:txBody>
                  <a:tcPr marL="97281" marR="97281" marT="45723" marB="45723"/>
                </a:tc>
              </a:tr>
              <a:tr h="640126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18</a:t>
                      </a:r>
                      <a:endParaRPr lang="id-ID" sz="1800" dirty="0"/>
                    </a:p>
                  </a:txBody>
                  <a:tcPr marL="97281" marR="97281" marT="45723" marB="45723"/>
                </a:tc>
                <a:tc>
                  <a:txBody>
                    <a:bodyPr/>
                    <a:lstStyle/>
                    <a:p>
                      <a:r>
                        <a:rPr kumimoji="0" lang="id-ID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Upacara bendera dan Pembinaan Kelas</a:t>
                      </a:r>
                      <a:endParaRPr lang="id-ID" sz="1800" dirty="0"/>
                    </a:p>
                  </a:txBody>
                  <a:tcPr marL="97281" marR="97281" marT="45723" marB="45723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Menyesuaian</a:t>
                      </a:r>
                      <a:r>
                        <a:rPr lang="id-ID" sz="1800" baseline="0" dirty="0" smtClean="0"/>
                        <a:t> dengan kalender Akademik</a:t>
                      </a:r>
                      <a:endParaRPr lang="id-ID" sz="1800" dirty="0"/>
                    </a:p>
                  </a:txBody>
                  <a:tcPr marL="97281" marR="97281" marT="45723" marB="45723"/>
                </a:tc>
              </a:tr>
              <a:tr h="640126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19</a:t>
                      </a:r>
                      <a:endParaRPr lang="id-ID" sz="1800" dirty="0"/>
                    </a:p>
                  </a:txBody>
                  <a:tcPr marL="97281" marR="97281" marT="45723" marB="45723"/>
                </a:tc>
                <a:tc>
                  <a:txBody>
                    <a:bodyPr/>
                    <a:lstStyle/>
                    <a:p>
                      <a:r>
                        <a:rPr kumimoji="0" lang="id-ID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Upacara memeperingati besar nasional dan hari besar keagamaan</a:t>
                      </a:r>
                      <a:endParaRPr lang="id-ID" sz="1800" dirty="0"/>
                    </a:p>
                  </a:txBody>
                  <a:tcPr marL="97281" marR="97281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Menyesuaian</a:t>
                      </a:r>
                      <a:r>
                        <a:rPr lang="id-ID" sz="1800" baseline="0" dirty="0" smtClean="0"/>
                        <a:t> dengan kalender </a:t>
                      </a:r>
                      <a:endParaRPr lang="id-ID" sz="1800" dirty="0" smtClean="0"/>
                    </a:p>
                  </a:txBody>
                  <a:tcPr marL="97281" marR="97281" marT="45723" marB="45723"/>
                </a:tc>
              </a:tr>
              <a:tr h="370867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20</a:t>
                      </a:r>
                      <a:endParaRPr lang="id-ID" sz="1800" dirty="0"/>
                    </a:p>
                  </a:txBody>
                  <a:tcPr marL="97281" marR="97281" marT="45723" marB="45723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Keputrian </a:t>
                      </a:r>
                      <a:endParaRPr lang="id-ID" sz="1800" dirty="0"/>
                    </a:p>
                  </a:txBody>
                  <a:tcPr marL="97281" marR="97281" marT="45723" marB="45723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Setiap hari Jum’at</a:t>
                      </a:r>
                      <a:endParaRPr lang="id-ID" sz="1800" dirty="0"/>
                    </a:p>
                  </a:txBody>
                  <a:tcPr marL="97281" marR="97281" marT="45723" marB="45723"/>
                </a:tc>
              </a:tr>
              <a:tr h="370867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21</a:t>
                      </a:r>
                      <a:endParaRPr lang="id-ID" sz="1800" dirty="0"/>
                    </a:p>
                  </a:txBody>
                  <a:tcPr marL="97281" marR="97281" marT="45723" marB="45723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Pelayanan BK (SBMPTN)</a:t>
                      </a:r>
                      <a:endParaRPr lang="id-ID" sz="1800" dirty="0"/>
                    </a:p>
                  </a:txBody>
                  <a:tcPr marL="97281" marR="97281" marT="45723" marB="45723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Januari 201</a:t>
                      </a:r>
                      <a:r>
                        <a:rPr lang="en-US" sz="1800" dirty="0" smtClean="0"/>
                        <a:t>7</a:t>
                      </a:r>
                      <a:endParaRPr lang="id-ID" sz="1800" dirty="0"/>
                    </a:p>
                  </a:txBody>
                  <a:tcPr marL="97281" marR="97281" marT="45723" marB="45723"/>
                </a:tc>
              </a:tr>
              <a:tr h="640126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22</a:t>
                      </a:r>
                      <a:endParaRPr lang="id-ID" sz="1800" dirty="0"/>
                    </a:p>
                  </a:txBody>
                  <a:tcPr marL="97281" marR="97281" marT="45723" marB="45723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Seminar  Bahaya Narkoba dan Seks Bebas</a:t>
                      </a:r>
                      <a:endParaRPr lang="id-ID" sz="1800" dirty="0"/>
                    </a:p>
                  </a:txBody>
                  <a:tcPr marL="97281" marR="97281" marT="45723" marB="45723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Januari</a:t>
                      </a:r>
                      <a:r>
                        <a:rPr lang="id-ID" sz="1800" baseline="0" dirty="0" smtClean="0"/>
                        <a:t> 201</a:t>
                      </a:r>
                      <a:r>
                        <a:rPr lang="en-US" sz="1800" baseline="0" dirty="0" smtClean="0"/>
                        <a:t>7</a:t>
                      </a:r>
                      <a:endParaRPr lang="id-ID" sz="1800" dirty="0"/>
                    </a:p>
                  </a:txBody>
                  <a:tcPr marL="97281" marR="97281" marT="45723" marB="45723"/>
                </a:tc>
              </a:tr>
              <a:tr h="370867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23</a:t>
                      </a:r>
                      <a:endParaRPr lang="id-ID" sz="1800" dirty="0"/>
                    </a:p>
                  </a:txBody>
                  <a:tcPr marL="97281" marR="97281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Psikotes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kelas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XII</a:t>
                      </a:r>
                      <a:endParaRPr kumimoji="0" lang="id-ID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281" marR="97281" marT="45723" marB="45723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Januari 201</a:t>
                      </a:r>
                      <a:r>
                        <a:rPr lang="en-US" sz="1800" dirty="0" smtClean="0"/>
                        <a:t>7</a:t>
                      </a:r>
                      <a:endParaRPr lang="id-ID" sz="1800" dirty="0"/>
                    </a:p>
                  </a:txBody>
                  <a:tcPr marL="97281" marR="97281" marT="45723" marB="45723"/>
                </a:tc>
              </a:tr>
              <a:tr h="370867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24</a:t>
                      </a:r>
                      <a:endParaRPr lang="id-ID" sz="1800" dirty="0"/>
                    </a:p>
                  </a:txBody>
                  <a:tcPr marL="97281" marR="97281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Istigotsah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Motivasi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menjelang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</a:t>
                      </a:r>
                      <a:endParaRPr kumimoji="0" lang="id-ID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281" marR="97281" marT="45723" marB="45723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Februari</a:t>
                      </a:r>
                      <a:r>
                        <a:rPr lang="id-ID" sz="1800" baseline="0" dirty="0" smtClean="0"/>
                        <a:t> 201</a:t>
                      </a:r>
                      <a:r>
                        <a:rPr lang="en-US" sz="1800" baseline="0" dirty="0" smtClean="0"/>
                        <a:t>7</a:t>
                      </a:r>
                      <a:endParaRPr lang="id-ID" sz="1800" dirty="0"/>
                    </a:p>
                  </a:txBody>
                  <a:tcPr marL="97281" marR="97281" marT="45723" marB="45723"/>
                </a:tc>
              </a:tr>
              <a:tr h="640126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25</a:t>
                      </a:r>
                      <a:endParaRPr lang="id-ID" sz="1800" dirty="0"/>
                    </a:p>
                  </a:txBody>
                  <a:tcPr marL="97281" marR="97281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Pelatihan</a:t>
                      </a:r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Relawan</a:t>
                      </a:r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Siaga</a:t>
                      </a:r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Bencana</a:t>
                      </a:r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PPPK</a:t>
                      </a:r>
                      <a:endParaRPr lang="id-ID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7281" marR="97281" marT="45723" marB="45723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Maret 201</a:t>
                      </a:r>
                      <a:r>
                        <a:rPr lang="en-US" sz="1800" dirty="0" smtClean="0"/>
                        <a:t>7</a:t>
                      </a:r>
                      <a:endParaRPr lang="id-ID" sz="1800" dirty="0"/>
                    </a:p>
                  </a:txBody>
                  <a:tcPr marL="97281" marR="97281" marT="45723" marB="45723"/>
                </a:tc>
              </a:tr>
            </a:tbl>
          </a:graphicData>
        </a:graphic>
      </p:graphicFrame>
      <p:sp>
        <p:nvSpPr>
          <p:cNvPr id="15404" name="Title 1"/>
          <p:cNvSpPr>
            <a:spLocks noGrp="1"/>
          </p:cNvSpPr>
          <p:nvPr>
            <p:ph type="title"/>
          </p:nvPr>
        </p:nvSpPr>
        <p:spPr>
          <a:xfrm>
            <a:off x="619455" y="678179"/>
            <a:ext cx="8489289" cy="492443"/>
          </a:xfrm>
        </p:spPr>
        <p:txBody>
          <a:bodyPr/>
          <a:lstStyle/>
          <a:p>
            <a:r>
              <a:rPr lang="id-ID" smtClean="0"/>
              <a:t>Rencana Kerja bidang kesiswaan </a:t>
            </a:r>
          </a:p>
        </p:txBody>
      </p:sp>
    </p:spTree>
    <p:extLst>
      <p:ext uri="{BB962C8B-B14F-4D97-AF65-F5344CB8AC3E}">
        <p14:creationId xmlns:p14="http://schemas.microsoft.com/office/powerpoint/2010/main" val="1635038990"/>
      </p:ext>
    </p:extLst>
  </p:cSld>
  <p:clrMapOvr>
    <a:masterClrMapping/>
  </p:clrMapOvr>
  <p:transition spd="med"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357047"/>
              </p:ext>
            </p:extLst>
          </p:nvPr>
        </p:nvGraphicFramePr>
        <p:xfrm>
          <a:off x="977900" y="2895600"/>
          <a:ext cx="7904162" cy="26403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2011"/>
                <a:gridCol w="4351827"/>
                <a:gridCol w="3020324"/>
              </a:tblGrid>
              <a:tr h="581806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No</a:t>
                      </a:r>
                      <a:endParaRPr lang="id-ID" sz="1800" dirty="0"/>
                    </a:p>
                  </a:txBody>
                  <a:tcPr marL="97281" marR="9728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Uraian Kegiatan</a:t>
                      </a:r>
                      <a:endParaRPr lang="id-ID" sz="1800" dirty="0"/>
                    </a:p>
                  </a:txBody>
                  <a:tcPr marL="97281" marR="9728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Waktu Pelaksanaan</a:t>
                      </a:r>
                      <a:endParaRPr lang="id-ID" sz="1800" dirty="0"/>
                    </a:p>
                  </a:txBody>
                  <a:tcPr marL="97281" marR="97281" marT="45714" marB="45714"/>
                </a:tc>
              </a:tr>
              <a:tr h="365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</a:t>
                      </a:r>
                      <a:endParaRPr lang="id-ID" sz="1800" dirty="0"/>
                    </a:p>
                  </a:txBody>
                  <a:tcPr marL="97281" marR="9728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Psikotes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kelas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X</a:t>
                      </a:r>
                      <a:endParaRPr lang="id-ID" sz="1800" dirty="0">
                        <a:solidFill>
                          <a:schemeClr val="tx1"/>
                        </a:solidFill>
                      </a:endParaRPr>
                    </a:p>
                  </a:txBody>
                  <a:tcPr marL="97281" marR="97281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Agustus</a:t>
                      </a:r>
                      <a:r>
                        <a:rPr lang="en-US" sz="1800" dirty="0" smtClean="0"/>
                        <a:t> 2016</a:t>
                      </a:r>
                      <a:endParaRPr lang="id-ID" sz="1800" dirty="0"/>
                    </a:p>
                  </a:txBody>
                  <a:tcPr marL="97281" marR="97281" marT="45714" marB="45714"/>
                </a:tc>
              </a:tr>
              <a:tr h="365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27</a:t>
                      </a:r>
                      <a:endParaRPr lang="id-ID" sz="1800" dirty="0"/>
                    </a:p>
                  </a:txBody>
                  <a:tcPr marL="97281" marR="9728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Pengambilan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Foto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Kartu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Pelajar</a:t>
                      </a:r>
                      <a:endParaRPr kumimoji="0" lang="id-ID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281" marR="97281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Oktober</a:t>
                      </a:r>
                      <a:r>
                        <a:rPr lang="en-US" sz="1800" baseline="0" dirty="0" smtClean="0"/>
                        <a:t> 2016</a:t>
                      </a:r>
                      <a:endParaRPr lang="id-ID" sz="1800" dirty="0"/>
                    </a:p>
                  </a:txBody>
                  <a:tcPr marL="97281" marR="97281" marT="45714" marB="45714"/>
                </a:tc>
              </a:tr>
              <a:tr h="365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28</a:t>
                      </a:r>
                      <a:endParaRPr lang="id-ID" sz="1800" dirty="0"/>
                    </a:p>
                  </a:txBody>
                  <a:tcPr marL="97281" marR="97281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Pengambilan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Foto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Ijazah</a:t>
                      </a:r>
                      <a:endParaRPr lang="id-ID" sz="1800" dirty="0"/>
                    </a:p>
                  </a:txBody>
                  <a:tcPr marL="97281" marR="97281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Oktober</a:t>
                      </a:r>
                      <a:r>
                        <a:rPr lang="en-US" sz="1800" dirty="0" smtClean="0"/>
                        <a:t> 2016</a:t>
                      </a:r>
                      <a:endParaRPr lang="id-ID" sz="1800" dirty="0"/>
                    </a:p>
                  </a:txBody>
                  <a:tcPr marL="97281" marR="97281" marT="45714" marB="45714"/>
                </a:tc>
              </a:tr>
              <a:tr h="365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29</a:t>
                      </a:r>
                      <a:endParaRPr lang="id-ID" sz="1800" dirty="0"/>
                    </a:p>
                  </a:txBody>
                  <a:tcPr marL="97281" marR="9728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>
                          <a:solidFill>
                            <a:schemeClr val="tx1"/>
                          </a:solidFill>
                        </a:rPr>
                        <a:t>Lomba Teater</a:t>
                      </a:r>
                      <a:endParaRPr kumimoji="0" lang="id-ID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281" marR="97281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April</a:t>
                      </a:r>
                      <a:r>
                        <a:rPr lang="id-ID" sz="1800" dirty="0" smtClean="0"/>
                        <a:t> 201</a:t>
                      </a:r>
                      <a:r>
                        <a:rPr lang="en-US" sz="1800" dirty="0" smtClean="0"/>
                        <a:t>7</a:t>
                      </a:r>
                      <a:endParaRPr lang="id-ID" sz="1800" dirty="0"/>
                    </a:p>
                  </a:txBody>
                  <a:tcPr marL="97281" marR="97281" marT="45714" marB="45714"/>
                </a:tc>
              </a:tr>
              <a:tr h="595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</a:t>
                      </a:r>
                      <a:endParaRPr lang="id-ID" sz="1800" dirty="0"/>
                    </a:p>
                  </a:txBody>
                  <a:tcPr marL="97281" marR="9728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Pelatihan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OPSI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PIRAS</a:t>
                      </a:r>
                      <a:endParaRPr lang="id-ID" sz="1800" dirty="0"/>
                    </a:p>
                  </a:txBody>
                  <a:tcPr marL="97281" marR="97281" marT="45714" marB="45714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Mei 201</a:t>
                      </a:r>
                      <a:r>
                        <a:rPr lang="en-US" sz="1800" dirty="0" smtClean="0"/>
                        <a:t>7</a:t>
                      </a:r>
                      <a:endParaRPr lang="id-ID" sz="1800" dirty="0"/>
                    </a:p>
                  </a:txBody>
                  <a:tcPr marL="97281" marR="97281" marT="45714" marB="45714"/>
                </a:tc>
              </a:tr>
            </a:tbl>
          </a:graphicData>
        </a:graphic>
      </p:graphicFrame>
      <p:sp>
        <p:nvSpPr>
          <p:cNvPr id="16424" name="Title 1"/>
          <p:cNvSpPr>
            <a:spLocks noGrp="1"/>
          </p:cNvSpPr>
          <p:nvPr>
            <p:ph type="title"/>
          </p:nvPr>
        </p:nvSpPr>
        <p:spPr>
          <a:xfrm>
            <a:off x="619455" y="678179"/>
            <a:ext cx="8489289" cy="492443"/>
          </a:xfrm>
        </p:spPr>
        <p:txBody>
          <a:bodyPr/>
          <a:lstStyle/>
          <a:p>
            <a:r>
              <a:rPr lang="id-ID" smtClean="0"/>
              <a:t>Rencana Kerja bidang kesiswaan </a:t>
            </a:r>
          </a:p>
        </p:txBody>
      </p:sp>
    </p:spTree>
    <p:extLst>
      <p:ext uri="{BB962C8B-B14F-4D97-AF65-F5344CB8AC3E}">
        <p14:creationId xmlns:p14="http://schemas.microsoft.com/office/powerpoint/2010/main" val="410808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954998"/>
              </p:ext>
            </p:extLst>
          </p:nvPr>
        </p:nvGraphicFramePr>
        <p:xfrm>
          <a:off x="727926" y="2636838"/>
          <a:ext cx="7904162" cy="212248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2011"/>
                <a:gridCol w="4351827"/>
                <a:gridCol w="3020324"/>
              </a:tblGrid>
              <a:tr h="370674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No</a:t>
                      </a:r>
                      <a:endParaRPr lang="id-ID" sz="1800" dirty="0"/>
                    </a:p>
                  </a:txBody>
                  <a:tcPr marL="97281" marR="97281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Uraian Kegiatan</a:t>
                      </a:r>
                      <a:endParaRPr lang="id-ID" sz="1800" dirty="0"/>
                    </a:p>
                  </a:txBody>
                  <a:tcPr marL="97281" marR="97281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Waktu Pelaksanaan</a:t>
                      </a:r>
                      <a:endParaRPr lang="id-ID" sz="1800" dirty="0"/>
                    </a:p>
                  </a:txBody>
                  <a:tcPr marL="97281" marR="97281" marT="45699" marB="45699"/>
                </a:tc>
              </a:tr>
              <a:tr h="37067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31</a:t>
                      </a:r>
                      <a:endParaRPr lang="id-ID" sz="1800" dirty="0"/>
                    </a:p>
                  </a:txBody>
                  <a:tcPr marL="97281" marR="97281" marT="45699" marB="45699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Pelepasan kelas XII</a:t>
                      </a:r>
                      <a:endParaRPr lang="id-ID" sz="1800" dirty="0"/>
                    </a:p>
                  </a:txBody>
                  <a:tcPr marL="97281" marR="97281" marT="45699" marB="45699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Mei 201</a:t>
                      </a:r>
                      <a:r>
                        <a:rPr lang="en-US" sz="1800" dirty="0" smtClean="0"/>
                        <a:t>7</a:t>
                      </a:r>
                      <a:endParaRPr lang="id-ID" sz="1800" dirty="0"/>
                    </a:p>
                  </a:txBody>
                  <a:tcPr marL="97281" marR="97281" marT="45699" marB="45699"/>
                </a:tc>
              </a:tr>
              <a:tr h="370674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3</a:t>
                      </a:r>
                      <a:r>
                        <a:rPr lang="en-US" sz="1800" dirty="0" smtClean="0"/>
                        <a:t>2</a:t>
                      </a:r>
                      <a:endParaRPr lang="id-ID" sz="1800" dirty="0"/>
                    </a:p>
                  </a:txBody>
                  <a:tcPr marL="97281" marR="97281" marT="45699" marB="4569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>
                          <a:solidFill>
                            <a:schemeClr val="tx1"/>
                          </a:solidFill>
                        </a:rPr>
                        <a:t>Pesatren Kilat</a:t>
                      </a:r>
                      <a:endParaRPr lang="id-ID" sz="1800" dirty="0">
                        <a:solidFill>
                          <a:schemeClr val="tx1"/>
                        </a:solidFill>
                      </a:endParaRPr>
                    </a:p>
                  </a:txBody>
                  <a:tcPr marL="97281" marR="97281" marT="45699" marB="45699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Juni 201</a:t>
                      </a:r>
                      <a:r>
                        <a:rPr lang="en-US" sz="1800" dirty="0" smtClean="0"/>
                        <a:t>7</a:t>
                      </a:r>
                      <a:endParaRPr lang="id-ID" sz="1800" dirty="0"/>
                    </a:p>
                  </a:txBody>
                  <a:tcPr marL="97281" marR="97281" marT="45699" marB="45699"/>
                </a:tc>
              </a:tr>
              <a:tr h="370674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3</a:t>
                      </a:r>
                      <a:r>
                        <a:rPr lang="en-US" sz="1800" dirty="0" smtClean="0"/>
                        <a:t>3</a:t>
                      </a:r>
                      <a:endParaRPr lang="id-ID" sz="1800" dirty="0"/>
                    </a:p>
                  </a:txBody>
                  <a:tcPr marL="97281" marR="97281" marT="45699" marB="4569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>
                          <a:solidFill>
                            <a:schemeClr val="tx1"/>
                          </a:solidFill>
                        </a:rPr>
                        <a:t>Bakti Sosial</a:t>
                      </a:r>
                      <a:endParaRPr lang="id-ID" sz="1800" dirty="0">
                        <a:solidFill>
                          <a:schemeClr val="tx1"/>
                        </a:solidFill>
                      </a:endParaRPr>
                    </a:p>
                  </a:txBody>
                  <a:tcPr marL="97281" marR="97281" marT="45699" marB="45699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Juni 201</a:t>
                      </a:r>
                      <a:r>
                        <a:rPr lang="en-US" sz="1800" dirty="0" smtClean="0"/>
                        <a:t>7</a:t>
                      </a:r>
                      <a:endParaRPr lang="id-ID" sz="1800" dirty="0"/>
                    </a:p>
                  </a:txBody>
                  <a:tcPr marL="97281" marR="97281" marT="45699" marB="45699"/>
                </a:tc>
              </a:tr>
              <a:tr h="639793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3</a:t>
                      </a:r>
                      <a:r>
                        <a:rPr lang="en-US" sz="1800" dirty="0" smtClean="0"/>
                        <a:t>4</a:t>
                      </a:r>
                      <a:endParaRPr lang="id-ID" sz="1800" dirty="0"/>
                    </a:p>
                  </a:txBody>
                  <a:tcPr marL="97281" marR="97281" marT="45699" marB="4569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>
                          <a:solidFill>
                            <a:schemeClr val="tx1"/>
                          </a:solidFill>
                        </a:rPr>
                        <a:t>LDK</a:t>
                      </a:r>
                      <a:r>
                        <a:rPr lang="id-ID" sz="1800" baseline="0" dirty="0" smtClean="0">
                          <a:solidFill>
                            <a:schemeClr val="tx1"/>
                          </a:solidFill>
                        </a:rPr>
                        <a:t> Rohis (Muslim) dan Ret-ret Kristen</a:t>
                      </a:r>
                      <a:endParaRPr lang="id-ID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7281" marR="97281" marT="45699" marB="45699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Juni 201</a:t>
                      </a:r>
                      <a:r>
                        <a:rPr lang="en-US" sz="1800" dirty="0" smtClean="0"/>
                        <a:t>7</a:t>
                      </a:r>
                      <a:endParaRPr lang="id-ID" sz="1800" dirty="0"/>
                    </a:p>
                  </a:txBody>
                  <a:tcPr marL="97281" marR="97281" marT="45699" marB="45699"/>
                </a:tc>
              </a:tr>
            </a:tbl>
          </a:graphicData>
        </a:graphic>
      </p:graphicFrame>
      <p:sp>
        <p:nvSpPr>
          <p:cNvPr id="17436" name="Title 1"/>
          <p:cNvSpPr>
            <a:spLocks noGrp="1"/>
          </p:cNvSpPr>
          <p:nvPr>
            <p:ph type="title"/>
          </p:nvPr>
        </p:nvSpPr>
        <p:spPr>
          <a:xfrm>
            <a:off x="619455" y="678179"/>
            <a:ext cx="8489289" cy="492443"/>
          </a:xfrm>
        </p:spPr>
        <p:txBody>
          <a:bodyPr/>
          <a:lstStyle/>
          <a:p>
            <a:r>
              <a:rPr lang="id-ID" smtClean="0"/>
              <a:t>Rencana Kerja bidang kesiswaan </a:t>
            </a:r>
          </a:p>
        </p:txBody>
      </p:sp>
    </p:spTree>
    <p:extLst>
      <p:ext uri="{BB962C8B-B14F-4D97-AF65-F5344CB8AC3E}">
        <p14:creationId xmlns:p14="http://schemas.microsoft.com/office/powerpoint/2010/main" val="13918560"/>
      </p:ext>
    </p:extLst>
  </p:cSld>
  <p:clrMapOvr>
    <a:masterClrMapping/>
  </p:clrMapOvr>
  <p:transition spd="med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86410" y="1609726"/>
            <a:ext cx="7701492" cy="600164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id-ID" altLang="en-US" u="none" dirty="0" smtClean="0"/>
              <a:t>Program Pembiasaan </a:t>
            </a:r>
            <a:endParaRPr lang="en-US" altLang="en-US" u="none" dirty="0" smtClean="0"/>
          </a:p>
          <a:p>
            <a:pPr algn="ctr">
              <a:buFont typeface="Wingdings 2" pitchFamily="18" charset="2"/>
              <a:buNone/>
            </a:pPr>
            <a:endParaRPr lang="id-ID" altLang="en-US" u="none" dirty="0" smtClean="0"/>
          </a:p>
          <a:p>
            <a:pPr>
              <a:buFont typeface="Wingdings" pitchFamily="2" charset="2"/>
              <a:buChar char="Ø"/>
            </a:pPr>
            <a:r>
              <a:rPr lang="en-US" altLang="en-US" b="0" u="none" dirty="0" smtClean="0"/>
              <a:t> </a:t>
            </a:r>
            <a:r>
              <a:rPr lang="id-ID" altLang="en-US" b="0" u="none" dirty="0" smtClean="0"/>
              <a:t>Mari menabung </a:t>
            </a:r>
            <a:r>
              <a:rPr lang="en-US" altLang="en-US" b="0" u="none" dirty="0"/>
              <a:t>b</a:t>
            </a:r>
            <a:r>
              <a:rPr lang="id-ID" altLang="en-US" b="0" u="none" dirty="0" smtClean="0"/>
              <a:t>ekerja sama dengan</a:t>
            </a:r>
            <a:endParaRPr lang="en-US" altLang="en-US" b="0" u="none" dirty="0" smtClean="0"/>
          </a:p>
          <a:p>
            <a:r>
              <a:rPr lang="en-US" altLang="en-US" b="0" u="none" dirty="0"/>
              <a:t> </a:t>
            </a:r>
            <a:r>
              <a:rPr lang="en-US" altLang="en-US" b="0" u="none" dirty="0" smtClean="0"/>
              <a:t> </a:t>
            </a:r>
            <a:r>
              <a:rPr lang="id-ID" altLang="en-US" b="0" u="none" dirty="0" smtClean="0"/>
              <a:t> bidang Humas </a:t>
            </a:r>
          </a:p>
          <a:p>
            <a:pPr>
              <a:buFont typeface="Wingdings" pitchFamily="2" charset="2"/>
              <a:buChar char="Ø"/>
            </a:pPr>
            <a:r>
              <a:rPr lang="en-US" altLang="en-US" b="0" u="none" dirty="0" smtClean="0"/>
              <a:t> </a:t>
            </a:r>
            <a:r>
              <a:rPr lang="id-ID" altLang="en-US" b="0" u="none" dirty="0" smtClean="0"/>
              <a:t>Bintang Pelajar</a:t>
            </a:r>
          </a:p>
          <a:p>
            <a:pPr>
              <a:buFont typeface="Wingdings" pitchFamily="2" charset="2"/>
              <a:buChar char="Ø"/>
            </a:pPr>
            <a:r>
              <a:rPr lang="en-US" altLang="en-US" b="0" u="none" dirty="0" smtClean="0"/>
              <a:t> </a:t>
            </a:r>
            <a:r>
              <a:rPr lang="id-ID" altLang="en-US" b="0" u="none" dirty="0" smtClean="0"/>
              <a:t>Tadarus </a:t>
            </a:r>
          </a:p>
          <a:p>
            <a:pPr>
              <a:buFont typeface="Wingdings" pitchFamily="2" charset="2"/>
              <a:buChar char="Ø"/>
            </a:pPr>
            <a:r>
              <a:rPr lang="en-US" altLang="en-US" b="0" u="none" dirty="0" smtClean="0"/>
              <a:t> </a:t>
            </a:r>
            <a:r>
              <a:rPr lang="id-ID" altLang="en-US" b="0" u="none" dirty="0" smtClean="0"/>
              <a:t>Sholat Dhuha bersama</a:t>
            </a:r>
            <a:endParaRPr lang="en-US" altLang="en-US" b="0" u="none" dirty="0" smtClean="0"/>
          </a:p>
          <a:p>
            <a:pPr>
              <a:buFont typeface="Wingdings" pitchFamily="2" charset="2"/>
              <a:buChar char="Ø"/>
            </a:pPr>
            <a:r>
              <a:rPr lang="en-US" altLang="en-US" b="0" u="none" dirty="0" smtClean="0"/>
              <a:t> </a:t>
            </a:r>
            <a:r>
              <a:rPr lang="en-US" altLang="en-US" b="0" u="none" dirty="0" err="1" smtClean="0"/>
              <a:t>Senam</a:t>
            </a:r>
            <a:r>
              <a:rPr lang="en-US" altLang="en-US" b="0" u="none" dirty="0" smtClean="0"/>
              <a:t> </a:t>
            </a:r>
            <a:r>
              <a:rPr lang="en-US" altLang="en-US" b="0" u="none" dirty="0" err="1" smtClean="0"/>
              <a:t>bersama</a:t>
            </a:r>
            <a:endParaRPr lang="en-US" altLang="en-US" b="0" u="none" dirty="0" smtClean="0"/>
          </a:p>
          <a:p>
            <a:pPr>
              <a:buFont typeface="Wingdings" pitchFamily="2" charset="2"/>
              <a:buChar char="Ø"/>
            </a:pPr>
            <a:r>
              <a:rPr lang="en-US" altLang="en-US" b="0" u="none" dirty="0" smtClean="0"/>
              <a:t> </a:t>
            </a:r>
            <a:r>
              <a:rPr lang="en-US" altLang="en-US" b="0" u="none" dirty="0" err="1" smtClean="0"/>
              <a:t>Gemar</a:t>
            </a:r>
            <a:r>
              <a:rPr lang="en-US" altLang="en-US" b="0" u="none" dirty="0" smtClean="0"/>
              <a:t> </a:t>
            </a:r>
            <a:r>
              <a:rPr lang="en-US" altLang="en-US" b="0" u="none" dirty="0" err="1" smtClean="0"/>
              <a:t>membaca</a:t>
            </a:r>
            <a:endParaRPr lang="en-US" altLang="en-US" b="0" u="none" dirty="0" smtClean="0"/>
          </a:p>
          <a:p>
            <a:pPr>
              <a:buFont typeface="Wingdings" pitchFamily="2" charset="2"/>
              <a:buChar char="Ø"/>
            </a:pPr>
            <a:endParaRPr lang="id-ID" altLang="en-US" dirty="0" smtClean="0"/>
          </a:p>
          <a:p>
            <a:pPr>
              <a:buFont typeface="Wingdings" pitchFamily="2" charset="2"/>
              <a:buChar char="Ø"/>
            </a:pPr>
            <a:endParaRPr lang="id-ID" altLang="en-US" dirty="0" smtClean="0"/>
          </a:p>
          <a:p>
            <a:pPr>
              <a:buFont typeface="Wingdings" pitchFamily="2" charset="2"/>
              <a:buChar char="Ø"/>
            </a:pPr>
            <a:endParaRPr lang="id-ID" altLang="en-US" dirty="0" smtClean="0"/>
          </a:p>
          <a:p>
            <a:pPr>
              <a:buFont typeface="Wingdings" pitchFamily="2" charset="2"/>
              <a:buChar char="Ø"/>
            </a:pPr>
            <a:endParaRPr lang="id-ID" altLang="en-US" dirty="0" smtClean="0"/>
          </a:p>
          <a:p>
            <a:pPr>
              <a:buFont typeface="Wingdings" pitchFamily="2" charset="2"/>
              <a:buChar char="Ø"/>
            </a:pPr>
            <a:endParaRPr lang="id-ID" altLang="en-US" dirty="0" smtClean="0"/>
          </a:p>
          <a:p>
            <a:pPr>
              <a:buFont typeface="Wingdings" pitchFamily="2" charset="2"/>
              <a:buChar char="Ø"/>
            </a:pPr>
            <a:endParaRPr lang="id-ID" altLang="en-US" dirty="0" smtClean="0"/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619455" y="678179"/>
            <a:ext cx="8489289" cy="492443"/>
          </a:xfrm>
        </p:spPr>
        <p:txBody>
          <a:bodyPr/>
          <a:lstStyle/>
          <a:p>
            <a:r>
              <a:rPr lang="id-ID" smtClean="0"/>
              <a:t>Rencana Kerja bidang kesiswaan </a:t>
            </a:r>
          </a:p>
        </p:txBody>
      </p:sp>
    </p:spTree>
    <p:extLst>
      <p:ext uri="{BB962C8B-B14F-4D97-AF65-F5344CB8AC3E}">
        <p14:creationId xmlns:p14="http://schemas.microsoft.com/office/powerpoint/2010/main" val="4047198732"/>
      </p:ext>
    </p:extLst>
  </p:cSld>
  <p:clrMapOvr>
    <a:masterClrMapping/>
  </p:clrMapOvr>
  <p:transition spd="med"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2012" y="1357314"/>
          <a:ext cx="8664178" cy="5072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516"/>
                <a:gridCol w="2137559"/>
                <a:gridCol w="5928103"/>
              </a:tblGrid>
              <a:tr h="374133">
                <a:tc gridSpan="3"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Rencana</a:t>
                      </a:r>
                      <a:r>
                        <a:rPr lang="id-ID" sz="1800" baseline="0" dirty="0" smtClean="0"/>
                        <a:t> solusi bagi keterlambatan siswa</a:t>
                      </a:r>
                      <a:endParaRPr lang="id-ID" sz="1800" dirty="0"/>
                    </a:p>
                  </a:txBody>
                  <a:tcPr marL="97281" marR="97281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4133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No</a:t>
                      </a:r>
                      <a:endParaRPr lang="id-ID" sz="1800" dirty="0"/>
                    </a:p>
                  </a:txBody>
                  <a:tcPr marL="97281" marR="97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Uaraian</a:t>
                      </a:r>
                      <a:endParaRPr lang="id-ID" sz="1800" dirty="0"/>
                    </a:p>
                  </a:txBody>
                  <a:tcPr marL="97281" marR="97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Tindakan </a:t>
                      </a:r>
                      <a:endParaRPr lang="id-ID" sz="1800" dirty="0"/>
                    </a:p>
                  </a:txBody>
                  <a:tcPr marL="97281" marR="97281"/>
                </a:tc>
              </a:tr>
              <a:tr h="654732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1</a:t>
                      </a:r>
                      <a:endParaRPr lang="id-ID" sz="1800" dirty="0"/>
                    </a:p>
                  </a:txBody>
                  <a:tcPr marL="97281" marR="97281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Terlambat</a:t>
                      </a:r>
                      <a:r>
                        <a:rPr lang="id-ID" sz="1800" baseline="0" dirty="0" smtClean="0"/>
                        <a:t> 1</a:t>
                      </a:r>
                      <a:endParaRPr lang="id-ID" sz="1800" dirty="0"/>
                    </a:p>
                  </a:txBody>
                  <a:tcPr marL="97281" marR="9728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nasehat  dan memberi hafalan ayat-ayat </a:t>
                      </a:r>
                      <a:r>
                        <a:rPr lang="id-ID" sz="1800" baseline="0" dirty="0" smtClean="0"/>
                        <a:t> / surat pendek , do’a (menurut agama siswa)</a:t>
                      </a:r>
                      <a:endParaRPr lang="id-ID" sz="1800" dirty="0"/>
                    </a:p>
                  </a:txBody>
                  <a:tcPr marL="97281" marR="97281"/>
                </a:tc>
              </a:tr>
              <a:tr h="654732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2</a:t>
                      </a:r>
                      <a:endParaRPr lang="id-ID" sz="1800" dirty="0"/>
                    </a:p>
                  </a:txBody>
                  <a:tcPr marL="97281" marR="97281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Terlambat 2</a:t>
                      </a:r>
                      <a:endParaRPr lang="id-ID" sz="1800" dirty="0"/>
                    </a:p>
                  </a:txBody>
                  <a:tcPr marL="97281" marR="97281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memberi</a:t>
                      </a:r>
                      <a:r>
                        <a:rPr lang="id-ID" sz="1800" baseline="0" dirty="0" smtClean="0"/>
                        <a:t> tugas menulis penyebab keterlambatan dan solusinya</a:t>
                      </a:r>
                      <a:endParaRPr lang="id-ID" sz="1800" dirty="0"/>
                    </a:p>
                  </a:txBody>
                  <a:tcPr marL="97281" marR="97281"/>
                </a:tc>
              </a:tr>
              <a:tr h="654732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3</a:t>
                      </a:r>
                      <a:endParaRPr lang="id-ID" sz="1800" dirty="0"/>
                    </a:p>
                  </a:txBody>
                  <a:tcPr marL="97281" marR="97281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Terlambat 3</a:t>
                      </a:r>
                      <a:endParaRPr lang="id-ID" sz="1800" dirty="0"/>
                    </a:p>
                  </a:txBody>
                  <a:tcPr marL="97281" marR="97281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Memberi</a:t>
                      </a:r>
                      <a:r>
                        <a:rPr lang="id-ID" sz="1800" baseline="0" dirty="0" smtClean="0"/>
                        <a:t> tugas siswa untuk mempresentasikan penyebab dan solusi keterlambatan didepan kelas </a:t>
                      </a:r>
                      <a:endParaRPr lang="id-ID" sz="1800" dirty="0"/>
                    </a:p>
                  </a:txBody>
                  <a:tcPr marL="97281" marR="97281"/>
                </a:tc>
              </a:tr>
              <a:tr h="935332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4</a:t>
                      </a:r>
                      <a:endParaRPr lang="id-ID" sz="1800" dirty="0"/>
                    </a:p>
                  </a:txBody>
                  <a:tcPr marL="97281" marR="97281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Terlambat 4</a:t>
                      </a:r>
                      <a:endParaRPr lang="id-ID" sz="1800" dirty="0"/>
                    </a:p>
                  </a:txBody>
                  <a:tcPr marL="97281" marR="9728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Memberi</a:t>
                      </a:r>
                      <a:r>
                        <a:rPr lang="id-ID" sz="1800" baseline="0" dirty="0" smtClean="0"/>
                        <a:t> tugas siswa untuk mempresentasikan penyebab dan solusi keterlambatan didepan kelas yang sedang di isi oleh walikelas </a:t>
                      </a:r>
                      <a:endParaRPr lang="id-ID" sz="1800" dirty="0" smtClean="0"/>
                    </a:p>
                  </a:txBody>
                  <a:tcPr marL="97281" marR="97281"/>
                </a:tc>
              </a:tr>
              <a:tr h="1424267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5</a:t>
                      </a:r>
                      <a:endParaRPr lang="id-ID" sz="1800" dirty="0"/>
                    </a:p>
                  </a:txBody>
                  <a:tcPr marL="97281" marR="97281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Terlambat 5</a:t>
                      </a:r>
                      <a:endParaRPr lang="id-ID" sz="1800" dirty="0"/>
                    </a:p>
                  </a:txBody>
                  <a:tcPr marL="97281" marR="9728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Memberi</a:t>
                      </a:r>
                      <a:r>
                        <a:rPr lang="id-ID" sz="1800" baseline="0" dirty="0" smtClean="0"/>
                        <a:t> tugas siswa untuk mempresentasikan penyebab dan solusi keterlambatan didepan kelas yang sedang di isi oleh walikelas yang dihadiri oleh orang tua siswa</a:t>
                      </a:r>
                      <a:endParaRPr lang="id-ID" sz="1800" dirty="0" smtClean="0"/>
                    </a:p>
                  </a:txBody>
                  <a:tcPr marL="97281" marR="97281"/>
                </a:tc>
              </a:tr>
            </a:tbl>
          </a:graphicData>
        </a:graphic>
      </p:graphicFrame>
      <p:sp>
        <p:nvSpPr>
          <p:cNvPr id="19490" name="Title 1"/>
          <p:cNvSpPr>
            <a:spLocks noGrp="1"/>
          </p:cNvSpPr>
          <p:nvPr>
            <p:ph type="title"/>
          </p:nvPr>
        </p:nvSpPr>
        <p:spPr>
          <a:xfrm>
            <a:off x="486410" y="320676"/>
            <a:ext cx="7701492" cy="430887"/>
          </a:xfrm>
        </p:spPr>
        <p:txBody>
          <a:bodyPr/>
          <a:lstStyle/>
          <a:p>
            <a:r>
              <a:rPr lang="id-ID" sz="2800" smtClean="0"/>
              <a:t>Rencana Kerja bidang kesiswaan </a:t>
            </a:r>
          </a:p>
        </p:txBody>
      </p:sp>
    </p:spTree>
    <p:extLst>
      <p:ext uri="{BB962C8B-B14F-4D97-AF65-F5344CB8AC3E}">
        <p14:creationId xmlns:p14="http://schemas.microsoft.com/office/powerpoint/2010/main" val="474441340"/>
      </p:ext>
    </p:extLst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0" name="Title 1"/>
          <p:cNvSpPr>
            <a:spLocks noGrp="1"/>
          </p:cNvSpPr>
          <p:nvPr>
            <p:ph type="title"/>
          </p:nvPr>
        </p:nvSpPr>
        <p:spPr>
          <a:xfrm>
            <a:off x="486410" y="320676"/>
            <a:ext cx="7701492" cy="430887"/>
          </a:xfrm>
        </p:spPr>
        <p:txBody>
          <a:bodyPr/>
          <a:lstStyle/>
          <a:p>
            <a:r>
              <a:rPr lang="id-ID" sz="2800" smtClean="0"/>
              <a:t>Rencana Kerja bidang kesiswaan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914400"/>
            <a:ext cx="8521699" cy="4793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96771459"/>
      </p:ext>
    </p:extLst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29297" y="614387"/>
            <a:ext cx="8077834" cy="5413375"/>
          </a:xfrm>
          <a:custGeom>
            <a:avLst/>
            <a:gdLst/>
            <a:ahLst/>
            <a:cxnLst/>
            <a:rect l="l" t="t" r="r" b="b"/>
            <a:pathLst>
              <a:path w="8077834" h="5413375">
                <a:moveTo>
                  <a:pt x="0" y="5413248"/>
                </a:moveTo>
                <a:lnTo>
                  <a:pt x="8077581" y="5413248"/>
                </a:lnTo>
                <a:lnTo>
                  <a:pt x="8077581" y="0"/>
                </a:lnTo>
                <a:lnTo>
                  <a:pt x="0" y="0"/>
                </a:lnTo>
                <a:lnTo>
                  <a:pt x="0" y="5413248"/>
                </a:lnTo>
                <a:close/>
              </a:path>
            </a:pathLst>
          </a:custGeom>
          <a:ln w="12700">
            <a:solidFill>
              <a:srgbClr val="FFCE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86" y="629220"/>
            <a:ext cx="7205014" cy="54037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81724" y="4876800"/>
            <a:ext cx="43082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Terima Kasih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448" y="260692"/>
            <a:ext cx="8784971" cy="6336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9455" y="678179"/>
            <a:ext cx="8489289" cy="706860"/>
          </a:xfrm>
          <a:prstGeom prst="rect">
            <a:avLst/>
          </a:prstGeom>
        </p:spPr>
        <p:txBody>
          <a:bodyPr vert="horz" wrap="square" lIns="0" tIns="212344" rIns="0" bIns="0" rtlCol="0">
            <a:spAutoFit/>
          </a:bodyPr>
          <a:lstStyle/>
          <a:p>
            <a:pPr marL="545465">
              <a:lnSpc>
                <a:spcPct val="100000"/>
              </a:lnSpc>
            </a:pPr>
            <a:r>
              <a:rPr spc="-10" dirty="0"/>
              <a:t>SE</a:t>
            </a:r>
            <a:r>
              <a:rPr spc="-40" dirty="0"/>
              <a:t>J</a:t>
            </a:r>
            <a:r>
              <a:rPr spc="-10" dirty="0"/>
              <a:t>ARAH</a:t>
            </a:r>
            <a:r>
              <a:rPr spc="15" dirty="0"/>
              <a:t> </a:t>
            </a:r>
            <a:r>
              <a:rPr spc="-10" dirty="0"/>
              <a:t>SMAN</a:t>
            </a:r>
            <a:r>
              <a:rPr spc="35" dirty="0"/>
              <a:t> </a:t>
            </a:r>
            <a:r>
              <a:rPr dirty="0" smtClean="0"/>
              <a:t>5</a:t>
            </a:r>
            <a:r>
              <a:rPr spc="-10" dirty="0"/>
              <a:t>6</a:t>
            </a:r>
            <a:r>
              <a:rPr spc="5" dirty="0" smtClean="0"/>
              <a:t> </a:t>
            </a:r>
            <a:r>
              <a:rPr spc="-40" dirty="0"/>
              <a:t>J</a:t>
            </a:r>
            <a:r>
              <a:rPr spc="-10" dirty="0"/>
              <a:t>AKA</a:t>
            </a:r>
            <a:r>
              <a:rPr spc="-110" dirty="0"/>
              <a:t>R</a:t>
            </a:r>
            <a:r>
              <a:rPr spc="-195" dirty="0"/>
              <a:t>T</a:t>
            </a:r>
            <a:r>
              <a:rPr spc="-10" dirty="0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9455" y="1957451"/>
            <a:ext cx="8257540" cy="415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50215" algn="just">
              <a:lnSpc>
                <a:spcPct val="100000"/>
              </a:lnSpc>
            </a:pPr>
            <a:r>
              <a:rPr lang="id-ID" dirty="0" smtClean="0">
                <a:solidFill>
                  <a:schemeClr val="bg1"/>
                </a:solidFill>
                <a:latin typeface="Arial"/>
                <a:cs typeface="Arial"/>
              </a:rPr>
              <a:t>SMA Negeri 56 didirikan pertama kali pada tahun 1979. Pada saat itu belum bernama SMA Negeri 56 tapi masih merupakan filial/sekolah jauh dari SMA Negeri 2 (yang beralamat di Jalan Gajah Mada). Guru-guru yang mengajar pada saat itu merupakan guru SMA Negeri 2 dan SMA Negeri 33.</a:t>
            </a:r>
          </a:p>
          <a:p>
            <a:pPr marL="12700" marR="450215" algn="just">
              <a:lnSpc>
                <a:spcPct val="100000"/>
              </a:lnSpc>
            </a:pPr>
            <a:endParaRPr sz="1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450215" algn="just">
              <a:lnSpc>
                <a:spcPct val="100000"/>
              </a:lnSpc>
            </a:pPr>
            <a:r>
              <a:rPr lang="x-none" smtClean="0">
                <a:solidFill>
                  <a:schemeClr val="bg1"/>
                </a:solidFill>
                <a:latin typeface="Arial"/>
                <a:cs typeface="Arial"/>
              </a:rPr>
              <a:t>Pada tanggal 17 Juli 1981 SMA Negeri 56 resmi berdiri sendiri dengan nama SMA Negeri 56 Jakarta, alamat Jalan Kamal Raya, Kelurahan Tegal Alur, Kecamatan Kalideres, Kotamadya Jakarta Barat.</a:t>
            </a:r>
          </a:p>
          <a:p>
            <a:pPr marL="12700" marR="450215" algn="just">
              <a:lnSpc>
                <a:spcPct val="100000"/>
              </a:lnSpc>
            </a:pPr>
            <a:endParaRPr lang="x-none" sz="180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450215" algn="just">
              <a:lnSpc>
                <a:spcPct val="100000"/>
              </a:lnSpc>
            </a:pPr>
            <a:r>
              <a:rPr lang="x-none" smtClean="0">
                <a:solidFill>
                  <a:schemeClr val="bg1"/>
                </a:solidFill>
                <a:latin typeface="Arial"/>
                <a:cs typeface="Arial"/>
              </a:rPr>
              <a:t>Pada tahun 1995 SMA Negeri 56 mengalami rehab total dari bangunan 1 (satu) lantai menjadi bangunan 2 (dua) lantai. Diresmikan pada tanggal 20 Oktober 1995 oleh Menteri Pendidikan dan Kebudayaan pada saat itu yaitu Bp. Prof. DR. Ing. Wardiman Djojonegoro.</a:t>
            </a:r>
            <a:endParaRPr lang="en-US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450215" algn="just">
              <a:lnSpc>
                <a:spcPct val="100000"/>
              </a:lnSpc>
            </a:pPr>
            <a:endParaRPr lang="en-US" dirty="0">
              <a:latin typeface="Arial"/>
              <a:cs typeface="Arial"/>
            </a:endParaRPr>
          </a:p>
          <a:p>
            <a:pPr marL="12700" marR="450215" algn="just">
              <a:lnSpc>
                <a:spcPct val="100000"/>
              </a:lnSpc>
            </a:pPr>
            <a:endParaRPr lang="x-none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1295400"/>
            <a:ext cx="8489289" cy="4431983"/>
          </a:xfrm>
        </p:spPr>
        <p:txBody>
          <a:bodyPr/>
          <a:lstStyle/>
          <a:p>
            <a:pPr algn="ctr"/>
            <a:r>
              <a:rPr lang="id-ID" sz="7200" b="1" spc="5" dirty="0">
                <a:solidFill>
                  <a:srgbClr val="CCDB7C"/>
                </a:solidFill>
              </a:rPr>
              <a:t>TUJUAN </a:t>
            </a:r>
            <a:r>
              <a:rPr lang="id-ID" sz="7200" b="1" dirty="0">
                <a:solidFill>
                  <a:srgbClr val="CCDB7C"/>
                </a:solidFill>
              </a:rPr>
              <a:t>PENDIDI</a:t>
            </a:r>
            <a:r>
              <a:rPr lang="id-ID" sz="7200" b="1" spc="-25" dirty="0">
                <a:solidFill>
                  <a:srgbClr val="CCDB7C"/>
                </a:solidFill>
              </a:rPr>
              <a:t>K</a:t>
            </a:r>
            <a:r>
              <a:rPr lang="id-ID" sz="7200" b="1" spc="-10" dirty="0">
                <a:solidFill>
                  <a:srgbClr val="CCDB7C"/>
                </a:solidFill>
              </a:rPr>
              <a:t>AN </a:t>
            </a:r>
            <a:r>
              <a:rPr lang="id-ID" sz="7200" b="1" dirty="0">
                <a:solidFill>
                  <a:srgbClr val="CCDB7C"/>
                </a:solidFill>
              </a:rPr>
              <a:t>KURIKULUM </a:t>
            </a:r>
            <a:r>
              <a:rPr lang="id-ID" sz="7200" b="1" spc="-15" dirty="0">
                <a:solidFill>
                  <a:srgbClr val="CCDB7C"/>
                </a:solidFill>
              </a:rPr>
              <a:t>2013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027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455" y="890523"/>
            <a:ext cx="8725535" cy="473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5465">
              <a:lnSpc>
                <a:spcPct val="100000"/>
              </a:lnSpc>
            </a:pPr>
            <a:r>
              <a:rPr sz="3200" spc="-15" dirty="0">
                <a:solidFill>
                  <a:srgbClr val="FFFFFF"/>
                </a:solidFill>
                <a:latin typeface="Verdana"/>
                <a:cs typeface="Verdana"/>
              </a:rPr>
              <a:t>TU</a:t>
            </a:r>
            <a:r>
              <a:rPr sz="3200" spc="-20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3200" spc="-4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32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PE</a:t>
            </a:r>
            <a:r>
              <a:rPr sz="3200" spc="-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200" spc="-2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00" spc="-2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IK</a:t>
            </a:r>
            <a:r>
              <a:rPr sz="3200" spc="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3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2820"/>
              </a:spcBef>
              <a:tabLst>
                <a:tab pos="2298700" algn="l"/>
                <a:tab pos="3783965" algn="l"/>
                <a:tab pos="3850640" algn="l"/>
                <a:tab pos="5400040" algn="l"/>
                <a:tab pos="5552440" algn="l"/>
                <a:tab pos="6299200" algn="l"/>
                <a:tab pos="7378700" algn="l"/>
                <a:tab pos="7674609" algn="l"/>
              </a:tabLst>
            </a:pP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Me</a:t>
            </a:r>
            <a:r>
              <a:rPr sz="3200" spc="-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200" spc="-15" dirty="0">
                <a:solidFill>
                  <a:srgbClr val="FFFFFF"/>
                </a:solidFill>
                <a:latin typeface="Verdana"/>
                <a:cs typeface="Verdana"/>
              </a:rPr>
              <a:t>ge</a:t>
            </a:r>
            <a:r>
              <a:rPr sz="3200" spc="-2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3200" spc="-15" dirty="0">
                <a:solidFill>
                  <a:srgbClr val="FFFFFF"/>
                </a:solidFill>
                <a:latin typeface="Verdana"/>
                <a:cs typeface="Verdana"/>
              </a:rPr>
              <a:t>bang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200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00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si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		</a:t>
            </a:r>
            <a:r>
              <a:rPr sz="3200" spc="-15" dirty="0">
                <a:solidFill>
                  <a:srgbClr val="FFFFFF"/>
                </a:solidFill>
                <a:latin typeface="Verdana"/>
                <a:cs typeface="Verdana"/>
              </a:rPr>
              <a:t>pes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sz="3200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00" spc="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did</a:t>
            </a:r>
            <a:r>
              <a:rPr sz="3200" spc="-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 agar</a:t>
            </a:r>
            <a:r>
              <a:rPr sz="32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00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jad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00" spc="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3200" spc="-2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32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ang</a:t>
            </a:r>
            <a:r>
              <a:rPr sz="32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ber</a:t>
            </a:r>
            <a:r>
              <a:rPr sz="3200" spc="-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00" spc="-2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320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dan ber</a:t>
            </a:r>
            <a:r>
              <a:rPr sz="3200" spc="-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ak</a:t>
            </a:r>
            <a:r>
              <a:rPr sz="3200" spc="-2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epada</a:t>
            </a:r>
            <a:r>
              <a:rPr sz="32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3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3200" spc="-2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32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2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ang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Ma</a:t>
            </a:r>
            <a:r>
              <a:rPr sz="3200" spc="-1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00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a, </a:t>
            </a:r>
            <a:r>
              <a:rPr sz="3200" spc="-15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3200" spc="-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akhlak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3200" spc="-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3200" spc="-2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200" spc="-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a,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		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3200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ha</a:t>
            </a:r>
            <a:r>
              <a:rPr sz="3200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beri</a:t>
            </a:r>
            <a:r>
              <a:rPr sz="3200" spc="-2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200" spc="-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3200" spc="-1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caka</a:t>
            </a:r>
            <a:r>
              <a:rPr sz="3200" spc="-5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, kreat</a:t>
            </a:r>
            <a:r>
              <a:rPr sz="32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00" spc="-19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32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3200" spc="-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32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2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00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jad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arga n</a:t>
            </a:r>
            <a:r>
              <a:rPr sz="32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ga</a:t>
            </a:r>
            <a:r>
              <a:rPr sz="3200" spc="-4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ang</a:t>
            </a:r>
            <a:r>
              <a:rPr sz="32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3200" spc="-3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200" spc="-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00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200" spc="-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3200" spc="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32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rta 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berta</a:t>
            </a:r>
            <a:r>
              <a:rPr sz="3200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200" spc="-15" dirty="0">
                <a:solidFill>
                  <a:srgbClr val="FFFFFF"/>
                </a:solidFill>
                <a:latin typeface="Verdana"/>
                <a:cs typeface="Verdana"/>
              </a:rPr>
              <a:t>ggun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3200" spc="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3200" spc="-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00" spc="-3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ab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8667" y="21921"/>
            <a:ext cx="8489289" cy="919480"/>
          </a:xfrm>
          <a:prstGeom prst="rect">
            <a:avLst/>
          </a:prstGeom>
        </p:spPr>
        <p:txBody>
          <a:bodyPr vert="horz" wrap="square" lIns="0" tIns="212344" rIns="0" bIns="0" rtlCol="0">
            <a:spAutoFit/>
          </a:bodyPr>
          <a:lstStyle/>
          <a:p>
            <a:pPr marL="545465">
              <a:lnSpc>
                <a:spcPct val="100000"/>
              </a:lnSpc>
            </a:pPr>
            <a:r>
              <a:rPr spc="-40" dirty="0"/>
              <a:t>K</a:t>
            </a:r>
            <a:r>
              <a:rPr spc="-5" dirty="0"/>
              <a:t>OMPETENSI</a:t>
            </a:r>
            <a:r>
              <a:rPr spc="30" dirty="0"/>
              <a:t> </a:t>
            </a:r>
            <a:r>
              <a:rPr spc="-10" dirty="0"/>
              <a:t>LUL</a:t>
            </a:r>
            <a:r>
              <a:rPr spc="-25" dirty="0"/>
              <a:t>U</a:t>
            </a:r>
            <a:r>
              <a:rPr spc="-35" dirty="0"/>
              <a:t>S</a:t>
            </a:r>
            <a:r>
              <a:rPr spc="-10" dirty="0"/>
              <a:t>AN</a:t>
            </a:r>
            <a:r>
              <a:rPr spc="60" dirty="0"/>
              <a:t> </a:t>
            </a:r>
            <a:r>
              <a:rPr spc="-10" dirty="0"/>
              <a:t>SMA</a:t>
            </a:r>
          </a:p>
        </p:txBody>
      </p:sp>
      <p:sp>
        <p:nvSpPr>
          <p:cNvPr id="3" name="object 3"/>
          <p:cNvSpPr/>
          <p:nvPr/>
        </p:nvSpPr>
        <p:spPr>
          <a:xfrm>
            <a:off x="1098956" y="1066800"/>
            <a:ext cx="7359091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3548" y="2133600"/>
            <a:ext cx="4359529" cy="3108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85060" y="2921635"/>
            <a:ext cx="926465" cy="735965"/>
          </a:xfrm>
          <a:custGeom>
            <a:avLst/>
            <a:gdLst/>
            <a:ahLst/>
            <a:cxnLst/>
            <a:rect l="l" t="t" r="r" b="b"/>
            <a:pathLst>
              <a:path w="926464" h="735964">
                <a:moveTo>
                  <a:pt x="88645" y="0"/>
                </a:moveTo>
                <a:lnTo>
                  <a:pt x="0" y="121919"/>
                </a:lnTo>
                <a:lnTo>
                  <a:pt x="759840" y="674877"/>
                </a:lnTo>
                <a:lnTo>
                  <a:pt x="715517" y="735837"/>
                </a:lnTo>
                <a:lnTo>
                  <a:pt x="926211" y="702563"/>
                </a:lnTo>
                <a:lnTo>
                  <a:pt x="902564" y="552830"/>
                </a:lnTo>
                <a:lnTo>
                  <a:pt x="848613" y="552830"/>
                </a:lnTo>
                <a:lnTo>
                  <a:pt x="88645" y="0"/>
                </a:lnTo>
                <a:close/>
              </a:path>
              <a:path w="926464" h="735964">
                <a:moveTo>
                  <a:pt x="892937" y="491870"/>
                </a:moveTo>
                <a:lnTo>
                  <a:pt x="848613" y="552830"/>
                </a:lnTo>
                <a:lnTo>
                  <a:pt x="902564" y="552830"/>
                </a:lnTo>
                <a:lnTo>
                  <a:pt x="892937" y="49187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85060" y="2887345"/>
            <a:ext cx="926465" cy="735965"/>
          </a:xfrm>
          <a:custGeom>
            <a:avLst/>
            <a:gdLst/>
            <a:ahLst/>
            <a:cxnLst/>
            <a:rect l="l" t="t" r="r" b="b"/>
            <a:pathLst>
              <a:path w="926464" h="735964">
                <a:moveTo>
                  <a:pt x="715517" y="735837"/>
                </a:moveTo>
                <a:lnTo>
                  <a:pt x="759840" y="674877"/>
                </a:lnTo>
                <a:lnTo>
                  <a:pt x="0" y="121919"/>
                </a:lnTo>
                <a:lnTo>
                  <a:pt x="88645" y="0"/>
                </a:lnTo>
                <a:lnTo>
                  <a:pt x="848613" y="552830"/>
                </a:lnTo>
                <a:lnTo>
                  <a:pt x="892937" y="491870"/>
                </a:lnTo>
                <a:lnTo>
                  <a:pt x="926211" y="702563"/>
                </a:lnTo>
                <a:lnTo>
                  <a:pt x="715517" y="73583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50486" y="3500754"/>
            <a:ext cx="1455420" cy="1368425"/>
          </a:xfrm>
          <a:custGeom>
            <a:avLst/>
            <a:gdLst/>
            <a:ahLst/>
            <a:cxnLst/>
            <a:rect l="l" t="t" r="r" b="b"/>
            <a:pathLst>
              <a:path w="1455420" h="1368425">
                <a:moveTo>
                  <a:pt x="727583" y="0"/>
                </a:moveTo>
                <a:lnTo>
                  <a:pt x="677768" y="1579"/>
                </a:lnTo>
                <a:lnTo>
                  <a:pt x="628855" y="6248"/>
                </a:lnTo>
                <a:lnTo>
                  <a:pt x="580951" y="13905"/>
                </a:lnTo>
                <a:lnTo>
                  <a:pt x="534164" y="24449"/>
                </a:lnTo>
                <a:lnTo>
                  <a:pt x="488603" y="37776"/>
                </a:lnTo>
                <a:lnTo>
                  <a:pt x="444376" y="53786"/>
                </a:lnTo>
                <a:lnTo>
                  <a:pt x="401593" y="72376"/>
                </a:lnTo>
                <a:lnTo>
                  <a:pt x="360360" y="93443"/>
                </a:lnTo>
                <a:lnTo>
                  <a:pt x="320786" y="116887"/>
                </a:lnTo>
                <a:lnTo>
                  <a:pt x="282980" y="142604"/>
                </a:lnTo>
                <a:lnTo>
                  <a:pt x="247051" y="170494"/>
                </a:lnTo>
                <a:lnTo>
                  <a:pt x="213105" y="200453"/>
                </a:lnTo>
                <a:lnTo>
                  <a:pt x="181253" y="232380"/>
                </a:lnTo>
                <a:lnTo>
                  <a:pt x="151602" y="266173"/>
                </a:lnTo>
                <a:lnTo>
                  <a:pt x="124261" y="301730"/>
                </a:lnTo>
                <a:lnTo>
                  <a:pt x="99337" y="338948"/>
                </a:lnTo>
                <a:lnTo>
                  <a:pt x="76940" y="377727"/>
                </a:lnTo>
                <a:lnTo>
                  <a:pt x="57177" y="417962"/>
                </a:lnTo>
                <a:lnTo>
                  <a:pt x="40158" y="459554"/>
                </a:lnTo>
                <a:lnTo>
                  <a:pt x="25990" y="502399"/>
                </a:lnTo>
                <a:lnTo>
                  <a:pt x="14782" y="546396"/>
                </a:lnTo>
                <a:lnTo>
                  <a:pt x="6642" y="591442"/>
                </a:lnTo>
                <a:lnTo>
                  <a:pt x="1678" y="637436"/>
                </a:lnTo>
                <a:lnTo>
                  <a:pt x="0" y="684276"/>
                </a:lnTo>
                <a:lnTo>
                  <a:pt x="1678" y="731114"/>
                </a:lnTo>
                <a:lnTo>
                  <a:pt x="6642" y="777106"/>
                </a:lnTo>
                <a:lnTo>
                  <a:pt x="14782" y="822150"/>
                </a:lnTo>
                <a:lnTo>
                  <a:pt x="25990" y="866142"/>
                </a:lnTo>
                <a:lnTo>
                  <a:pt x="40158" y="908983"/>
                </a:lnTo>
                <a:lnTo>
                  <a:pt x="57177" y="950569"/>
                </a:lnTo>
                <a:lnTo>
                  <a:pt x="76940" y="990798"/>
                </a:lnTo>
                <a:lnTo>
                  <a:pt x="99337" y="1029570"/>
                </a:lnTo>
                <a:lnTo>
                  <a:pt x="124261" y="1066781"/>
                </a:lnTo>
                <a:lnTo>
                  <a:pt x="151602" y="1102330"/>
                </a:lnTo>
                <a:lnTo>
                  <a:pt x="181253" y="1136115"/>
                </a:lnTo>
                <a:lnTo>
                  <a:pt x="213105" y="1168034"/>
                </a:lnTo>
                <a:lnTo>
                  <a:pt x="247051" y="1197986"/>
                </a:lnTo>
                <a:lnTo>
                  <a:pt x="282980" y="1225867"/>
                </a:lnTo>
                <a:lnTo>
                  <a:pt x="320786" y="1251577"/>
                </a:lnTo>
                <a:lnTo>
                  <a:pt x="360360" y="1275014"/>
                </a:lnTo>
                <a:lnTo>
                  <a:pt x="401593" y="1296074"/>
                </a:lnTo>
                <a:lnTo>
                  <a:pt x="444376" y="1314658"/>
                </a:lnTo>
                <a:lnTo>
                  <a:pt x="488603" y="1330662"/>
                </a:lnTo>
                <a:lnTo>
                  <a:pt x="534164" y="1343985"/>
                </a:lnTo>
                <a:lnTo>
                  <a:pt x="580951" y="1354524"/>
                </a:lnTo>
                <a:lnTo>
                  <a:pt x="628855" y="1362179"/>
                </a:lnTo>
                <a:lnTo>
                  <a:pt x="677768" y="1366846"/>
                </a:lnTo>
                <a:lnTo>
                  <a:pt x="727583" y="1368425"/>
                </a:lnTo>
                <a:lnTo>
                  <a:pt x="777397" y="1366846"/>
                </a:lnTo>
                <a:lnTo>
                  <a:pt x="826310" y="1362179"/>
                </a:lnTo>
                <a:lnTo>
                  <a:pt x="874214" y="1354524"/>
                </a:lnTo>
                <a:lnTo>
                  <a:pt x="921001" y="1343985"/>
                </a:lnTo>
                <a:lnTo>
                  <a:pt x="966562" y="1330662"/>
                </a:lnTo>
                <a:lnTo>
                  <a:pt x="1010789" y="1314658"/>
                </a:lnTo>
                <a:lnTo>
                  <a:pt x="1053572" y="1296074"/>
                </a:lnTo>
                <a:lnTo>
                  <a:pt x="1094805" y="1275014"/>
                </a:lnTo>
                <a:lnTo>
                  <a:pt x="1134379" y="1251577"/>
                </a:lnTo>
                <a:lnTo>
                  <a:pt x="1172185" y="1225867"/>
                </a:lnTo>
                <a:lnTo>
                  <a:pt x="1208114" y="1197986"/>
                </a:lnTo>
                <a:lnTo>
                  <a:pt x="1242060" y="1168034"/>
                </a:lnTo>
                <a:lnTo>
                  <a:pt x="1273912" y="1136115"/>
                </a:lnTo>
                <a:lnTo>
                  <a:pt x="1303563" y="1102330"/>
                </a:lnTo>
                <a:lnTo>
                  <a:pt x="1330904" y="1066781"/>
                </a:lnTo>
                <a:lnTo>
                  <a:pt x="1355828" y="1029570"/>
                </a:lnTo>
                <a:lnTo>
                  <a:pt x="1378225" y="990798"/>
                </a:lnTo>
                <a:lnTo>
                  <a:pt x="1397988" y="950569"/>
                </a:lnTo>
                <a:lnTo>
                  <a:pt x="1415007" y="908983"/>
                </a:lnTo>
                <a:lnTo>
                  <a:pt x="1429175" y="866142"/>
                </a:lnTo>
                <a:lnTo>
                  <a:pt x="1440383" y="822150"/>
                </a:lnTo>
                <a:lnTo>
                  <a:pt x="1448523" y="777106"/>
                </a:lnTo>
                <a:lnTo>
                  <a:pt x="1453487" y="731114"/>
                </a:lnTo>
                <a:lnTo>
                  <a:pt x="1455165" y="684276"/>
                </a:lnTo>
                <a:lnTo>
                  <a:pt x="1453487" y="637436"/>
                </a:lnTo>
                <a:lnTo>
                  <a:pt x="1448523" y="591442"/>
                </a:lnTo>
                <a:lnTo>
                  <a:pt x="1440383" y="546396"/>
                </a:lnTo>
                <a:lnTo>
                  <a:pt x="1429175" y="502399"/>
                </a:lnTo>
                <a:lnTo>
                  <a:pt x="1415007" y="459554"/>
                </a:lnTo>
                <a:lnTo>
                  <a:pt x="1397988" y="417962"/>
                </a:lnTo>
                <a:lnTo>
                  <a:pt x="1378225" y="377727"/>
                </a:lnTo>
                <a:lnTo>
                  <a:pt x="1355828" y="338948"/>
                </a:lnTo>
                <a:lnTo>
                  <a:pt x="1330904" y="301730"/>
                </a:lnTo>
                <a:lnTo>
                  <a:pt x="1303563" y="266173"/>
                </a:lnTo>
                <a:lnTo>
                  <a:pt x="1273912" y="232380"/>
                </a:lnTo>
                <a:lnTo>
                  <a:pt x="1242060" y="200453"/>
                </a:lnTo>
                <a:lnTo>
                  <a:pt x="1208114" y="170494"/>
                </a:lnTo>
                <a:lnTo>
                  <a:pt x="1172185" y="142604"/>
                </a:lnTo>
                <a:lnTo>
                  <a:pt x="1134379" y="116887"/>
                </a:lnTo>
                <a:lnTo>
                  <a:pt x="1094805" y="93443"/>
                </a:lnTo>
                <a:lnTo>
                  <a:pt x="1053572" y="72376"/>
                </a:lnTo>
                <a:lnTo>
                  <a:pt x="1010789" y="53786"/>
                </a:lnTo>
                <a:lnTo>
                  <a:pt x="966562" y="37776"/>
                </a:lnTo>
                <a:lnTo>
                  <a:pt x="921001" y="24449"/>
                </a:lnTo>
                <a:lnTo>
                  <a:pt x="874214" y="13905"/>
                </a:lnTo>
                <a:lnTo>
                  <a:pt x="826310" y="6248"/>
                </a:lnTo>
                <a:lnTo>
                  <a:pt x="777397" y="1579"/>
                </a:lnTo>
                <a:lnTo>
                  <a:pt x="72758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50486" y="3500754"/>
            <a:ext cx="1455420" cy="1368425"/>
          </a:xfrm>
          <a:custGeom>
            <a:avLst/>
            <a:gdLst/>
            <a:ahLst/>
            <a:cxnLst/>
            <a:rect l="l" t="t" r="r" b="b"/>
            <a:pathLst>
              <a:path w="1455420" h="1368425">
                <a:moveTo>
                  <a:pt x="0" y="684276"/>
                </a:moveTo>
                <a:lnTo>
                  <a:pt x="1678" y="637436"/>
                </a:lnTo>
                <a:lnTo>
                  <a:pt x="6642" y="591442"/>
                </a:lnTo>
                <a:lnTo>
                  <a:pt x="14782" y="546396"/>
                </a:lnTo>
                <a:lnTo>
                  <a:pt x="25990" y="502399"/>
                </a:lnTo>
                <a:lnTo>
                  <a:pt x="40158" y="459554"/>
                </a:lnTo>
                <a:lnTo>
                  <a:pt x="57177" y="417962"/>
                </a:lnTo>
                <a:lnTo>
                  <a:pt x="76940" y="377727"/>
                </a:lnTo>
                <a:lnTo>
                  <a:pt x="99337" y="338948"/>
                </a:lnTo>
                <a:lnTo>
                  <a:pt x="124261" y="301730"/>
                </a:lnTo>
                <a:lnTo>
                  <a:pt x="151602" y="266173"/>
                </a:lnTo>
                <a:lnTo>
                  <a:pt x="181253" y="232380"/>
                </a:lnTo>
                <a:lnTo>
                  <a:pt x="213105" y="200453"/>
                </a:lnTo>
                <a:lnTo>
                  <a:pt x="247051" y="170494"/>
                </a:lnTo>
                <a:lnTo>
                  <a:pt x="282980" y="142604"/>
                </a:lnTo>
                <a:lnTo>
                  <a:pt x="320786" y="116887"/>
                </a:lnTo>
                <a:lnTo>
                  <a:pt x="360360" y="93443"/>
                </a:lnTo>
                <a:lnTo>
                  <a:pt x="401593" y="72376"/>
                </a:lnTo>
                <a:lnTo>
                  <a:pt x="444376" y="53786"/>
                </a:lnTo>
                <a:lnTo>
                  <a:pt x="488603" y="37776"/>
                </a:lnTo>
                <a:lnTo>
                  <a:pt x="534164" y="24449"/>
                </a:lnTo>
                <a:lnTo>
                  <a:pt x="580951" y="13905"/>
                </a:lnTo>
                <a:lnTo>
                  <a:pt x="628855" y="6248"/>
                </a:lnTo>
                <a:lnTo>
                  <a:pt x="677768" y="1579"/>
                </a:lnTo>
                <a:lnTo>
                  <a:pt x="727583" y="0"/>
                </a:lnTo>
                <a:lnTo>
                  <a:pt x="777397" y="1579"/>
                </a:lnTo>
                <a:lnTo>
                  <a:pt x="826310" y="6248"/>
                </a:lnTo>
                <a:lnTo>
                  <a:pt x="874214" y="13905"/>
                </a:lnTo>
                <a:lnTo>
                  <a:pt x="921001" y="24449"/>
                </a:lnTo>
                <a:lnTo>
                  <a:pt x="966562" y="37776"/>
                </a:lnTo>
                <a:lnTo>
                  <a:pt x="1010789" y="53786"/>
                </a:lnTo>
                <a:lnTo>
                  <a:pt x="1053572" y="72376"/>
                </a:lnTo>
                <a:lnTo>
                  <a:pt x="1094805" y="93443"/>
                </a:lnTo>
                <a:lnTo>
                  <a:pt x="1134379" y="116887"/>
                </a:lnTo>
                <a:lnTo>
                  <a:pt x="1172185" y="142604"/>
                </a:lnTo>
                <a:lnTo>
                  <a:pt x="1208114" y="170494"/>
                </a:lnTo>
                <a:lnTo>
                  <a:pt x="1242060" y="200453"/>
                </a:lnTo>
                <a:lnTo>
                  <a:pt x="1273912" y="232380"/>
                </a:lnTo>
                <a:lnTo>
                  <a:pt x="1303563" y="266173"/>
                </a:lnTo>
                <a:lnTo>
                  <a:pt x="1330904" y="301730"/>
                </a:lnTo>
                <a:lnTo>
                  <a:pt x="1355828" y="338948"/>
                </a:lnTo>
                <a:lnTo>
                  <a:pt x="1378225" y="377727"/>
                </a:lnTo>
                <a:lnTo>
                  <a:pt x="1397988" y="417962"/>
                </a:lnTo>
                <a:lnTo>
                  <a:pt x="1415007" y="459554"/>
                </a:lnTo>
                <a:lnTo>
                  <a:pt x="1429175" y="502399"/>
                </a:lnTo>
                <a:lnTo>
                  <a:pt x="1440383" y="546396"/>
                </a:lnTo>
                <a:lnTo>
                  <a:pt x="1448523" y="591442"/>
                </a:lnTo>
                <a:lnTo>
                  <a:pt x="1453487" y="637436"/>
                </a:lnTo>
                <a:lnTo>
                  <a:pt x="1455165" y="684276"/>
                </a:lnTo>
                <a:lnTo>
                  <a:pt x="1453487" y="731114"/>
                </a:lnTo>
                <a:lnTo>
                  <a:pt x="1448523" y="777106"/>
                </a:lnTo>
                <a:lnTo>
                  <a:pt x="1440383" y="822150"/>
                </a:lnTo>
                <a:lnTo>
                  <a:pt x="1429175" y="866142"/>
                </a:lnTo>
                <a:lnTo>
                  <a:pt x="1415007" y="908983"/>
                </a:lnTo>
                <a:lnTo>
                  <a:pt x="1397988" y="950569"/>
                </a:lnTo>
                <a:lnTo>
                  <a:pt x="1378225" y="990798"/>
                </a:lnTo>
                <a:lnTo>
                  <a:pt x="1355828" y="1029570"/>
                </a:lnTo>
                <a:lnTo>
                  <a:pt x="1330904" y="1066781"/>
                </a:lnTo>
                <a:lnTo>
                  <a:pt x="1303563" y="1102330"/>
                </a:lnTo>
                <a:lnTo>
                  <a:pt x="1273912" y="1136115"/>
                </a:lnTo>
                <a:lnTo>
                  <a:pt x="1242060" y="1168034"/>
                </a:lnTo>
                <a:lnTo>
                  <a:pt x="1208114" y="1197986"/>
                </a:lnTo>
                <a:lnTo>
                  <a:pt x="1172185" y="1225867"/>
                </a:lnTo>
                <a:lnTo>
                  <a:pt x="1134379" y="1251577"/>
                </a:lnTo>
                <a:lnTo>
                  <a:pt x="1094805" y="1275014"/>
                </a:lnTo>
                <a:lnTo>
                  <a:pt x="1053572" y="1296074"/>
                </a:lnTo>
                <a:lnTo>
                  <a:pt x="1010789" y="1314658"/>
                </a:lnTo>
                <a:lnTo>
                  <a:pt x="966562" y="1330662"/>
                </a:lnTo>
                <a:lnTo>
                  <a:pt x="921001" y="1343985"/>
                </a:lnTo>
                <a:lnTo>
                  <a:pt x="874214" y="1354524"/>
                </a:lnTo>
                <a:lnTo>
                  <a:pt x="826310" y="1362179"/>
                </a:lnTo>
                <a:lnTo>
                  <a:pt x="777397" y="1366846"/>
                </a:lnTo>
                <a:lnTo>
                  <a:pt x="727583" y="1368425"/>
                </a:lnTo>
                <a:lnTo>
                  <a:pt x="677768" y="1366846"/>
                </a:lnTo>
                <a:lnTo>
                  <a:pt x="628855" y="1362179"/>
                </a:lnTo>
                <a:lnTo>
                  <a:pt x="580951" y="1354524"/>
                </a:lnTo>
                <a:lnTo>
                  <a:pt x="534164" y="1343985"/>
                </a:lnTo>
                <a:lnTo>
                  <a:pt x="488603" y="1330662"/>
                </a:lnTo>
                <a:lnTo>
                  <a:pt x="444376" y="1314658"/>
                </a:lnTo>
                <a:lnTo>
                  <a:pt x="401593" y="1296074"/>
                </a:lnTo>
                <a:lnTo>
                  <a:pt x="360360" y="1275014"/>
                </a:lnTo>
                <a:lnTo>
                  <a:pt x="320786" y="1251577"/>
                </a:lnTo>
                <a:lnTo>
                  <a:pt x="282980" y="1225867"/>
                </a:lnTo>
                <a:lnTo>
                  <a:pt x="247051" y="1197986"/>
                </a:lnTo>
                <a:lnTo>
                  <a:pt x="213105" y="1168034"/>
                </a:lnTo>
                <a:lnTo>
                  <a:pt x="181253" y="1136115"/>
                </a:lnTo>
                <a:lnTo>
                  <a:pt x="151602" y="1102330"/>
                </a:lnTo>
                <a:lnTo>
                  <a:pt x="124261" y="1066781"/>
                </a:lnTo>
                <a:lnTo>
                  <a:pt x="99337" y="1029570"/>
                </a:lnTo>
                <a:lnTo>
                  <a:pt x="76940" y="990798"/>
                </a:lnTo>
                <a:lnTo>
                  <a:pt x="57177" y="950569"/>
                </a:lnTo>
                <a:lnTo>
                  <a:pt x="40158" y="908983"/>
                </a:lnTo>
                <a:lnTo>
                  <a:pt x="25990" y="866142"/>
                </a:lnTo>
                <a:lnTo>
                  <a:pt x="14782" y="822150"/>
                </a:lnTo>
                <a:lnTo>
                  <a:pt x="6642" y="777106"/>
                </a:lnTo>
                <a:lnTo>
                  <a:pt x="1678" y="731114"/>
                </a:lnTo>
                <a:lnTo>
                  <a:pt x="0" y="684276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83989" y="3684778"/>
            <a:ext cx="788670" cy="998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kt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f K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f In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ov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f A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fe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kt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12153" y="2904108"/>
            <a:ext cx="915035" cy="720725"/>
          </a:xfrm>
          <a:custGeom>
            <a:avLst/>
            <a:gdLst/>
            <a:ahLst/>
            <a:cxnLst/>
            <a:rect l="l" t="t" r="r" b="b"/>
            <a:pathLst>
              <a:path w="915034" h="720725">
                <a:moveTo>
                  <a:pt x="34417" y="476503"/>
                </a:moveTo>
                <a:lnTo>
                  <a:pt x="0" y="685926"/>
                </a:lnTo>
                <a:lnTo>
                  <a:pt x="209423" y="720343"/>
                </a:lnTo>
                <a:lnTo>
                  <a:pt x="165735" y="659383"/>
                </a:lnTo>
                <a:lnTo>
                  <a:pt x="335622" y="537463"/>
                </a:lnTo>
                <a:lnTo>
                  <a:pt x="78232" y="537463"/>
                </a:lnTo>
                <a:lnTo>
                  <a:pt x="34417" y="476503"/>
                </a:lnTo>
                <a:close/>
              </a:path>
              <a:path w="915034" h="720725">
                <a:moveTo>
                  <a:pt x="827151" y="0"/>
                </a:moveTo>
                <a:lnTo>
                  <a:pt x="78232" y="537463"/>
                </a:lnTo>
                <a:lnTo>
                  <a:pt x="335622" y="537463"/>
                </a:lnTo>
                <a:lnTo>
                  <a:pt x="914653" y="121919"/>
                </a:lnTo>
                <a:lnTo>
                  <a:pt x="82715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12153" y="2904108"/>
            <a:ext cx="915035" cy="720725"/>
          </a:xfrm>
          <a:custGeom>
            <a:avLst/>
            <a:gdLst/>
            <a:ahLst/>
            <a:cxnLst/>
            <a:rect l="l" t="t" r="r" b="b"/>
            <a:pathLst>
              <a:path w="915034" h="720725">
                <a:moveTo>
                  <a:pt x="34417" y="476503"/>
                </a:moveTo>
                <a:lnTo>
                  <a:pt x="78232" y="537463"/>
                </a:lnTo>
                <a:lnTo>
                  <a:pt x="827151" y="0"/>
                </a:lnTo>
                <a:lnTo>
                  <a:pt x="914653" y="121919"/>
                </a:lnTo>
                <a:lnTo>
                  <a:pt x="165735" y="659383"/>
                </a:lnTo>
                <a:lnTo>
                  <a:pt x="209423" y="720343"/>
                </a:lnTo>
                <a:lnTo>
                  <a:pt x="0" y="685926"/>
                </a:lnTo>
                <a:lnTo>
                  <a:pt x="34417" y="476503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14240" y="4895850"/>
            <a:ext cx="321310" cy="1080135"/>
          </a:xfrm>
          <a:custGeom>
            <a:avLst/>
            <a:gdLst/>
            <a:ahLst/>
            <a:cxnLst/>
            <a:rect l="l" t="t" r="r" b="b"/>
            <a:pathLst>
              <a:path w="321310" h="1080135">
                <a:moveTo>
                  <a:pt x="251587" y="160527"/>
                </a:moveTo>
                <a:lnTo>
                  <a:pt x="69469" y="160527"/>
                </a:lnTo>
                <a:lnTo>
                  <a:pt x="69469" y="1079525"/>
                </a:lnTo>
                <a:lnTo>
                  <a:pt x="251587" y="1079525"/>
                </a:lnTo>
                <a:lnTo>
                  <a:pt x="251587" y="160527"/>
                </a:lnTo>
                <a:close/>
              </a:path>
              <a:path w="321310" h="1080135">
                <a:moveTo>
                  <a:pt x="160527" y="0"/>
                </a:moveTo>
                <a:lnTo>
                  <a:pt x="0" y="160527"/>
                </a:lnTo>
                <a:lnTo>
                  <a:pt x="320929" y="160527"/>
                </a:lnTo>
                <a:lnTo>
                  <a:pt x="16052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14240" y="4895850"/>
            <a:ext cx="321310" cy="1080135"/>
          </a:xfrm>
          <a:custGeom>
            <a:avLst/>
            <a:gdLst/>
            <a:ahLst/>
            <a:cxnLst/>
            <a:rect l="l" t="t" r="r" b="b"/>
            <a:pathLst>
              <a:path w="321310" h="1080135">
                <a:moveTo>
                  <a:pt x="320929" y="160527"/>
                </a:moveTo>
                <a:lnTo>
                  <a:pt x="251587" y="160527"/>
                </a:lnTo>
                <a:lnTo>
                  <a:pt x="251587" y="1079525"/>
                </a:lnTo>
                <a:lnTo>
                  <a:pt x="69469" y="1079525"/>
                </a:lnTo>
                <a:lnTo>
                  <a:pt x="69469" y="160527"/>
                </a:lnTo>
                <a:lnTo>
                  <a:pt x="0" y="160527"/>
                </a:lnTo>
                <a:lnTo>
                  <a:pt x="160527" y="0"/>
                </a:lnTo>
                <a:lnTo>
                  <a:pt x="320929" y="16052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91889" y="4471289"/>
            <a:ext cx="303530" cy="278765"/>
          </a:xfrm>
          <a:custGeom>
            <a:avLst/>
            <a:gdLst/>
            <a:ahLst/>
            <a:cxnLst/>
            <a:rect l="l" t="t" r="r" b="b"/>
            <a:pathLst>
              <a:path w="303529" h="278764">
                <a:moveTo>
                  <a:pt x="94361" y="0"/>
                </a:moveTo>
                <a:lnTo>
                  <a:pt x="135636" y="63118"/>
                </a:lnTo>
                <a:lnTo>
                  <a:pt x="0" y="152146"/>
                </a:lnTo>
                <a:lnTo>
                  <a:pt x="82676" y="278256"/>
                </a:lnTo>
                <a:lnTo>
                  <a:pt x="218439" y="189230"/>
                </a:lnTo>
                <a:lnTo>
                  <a:pt x="272907" y="189230"/>
                </a:lnTo>
                <a:lnTo>
                  <a:pt x="303149" y="43434"/>
                </a:lnTo>
                <a:lnTo>
                  <a:pt x="94361" y="0"/>
                </a:lnTo>
                <a:close/>
              </a:path>
              <a:path w="303529" h="278764">
                <a:moveTo>
                  <a:pt x="272907" y="189230"/>
                </a:moveTo>
                <a:lnTo>
                  <a:pt x="218439" y="189230"/>
                </a:lnTo>
                <a:lnTo>
                  <a:pt x="259841" y="252222"/>
                </a:lnTo>
                <a:lnTo>
                  <a:pt x="272907" y="18923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91889" y="4471289"/>
            <a:ext cx="303530" cy="278765"/>
          </a:xfrm>
          <a:custGeom>
            <a:avLst/>
            <a:gdLst/>
            <a:ahLst/>
            <a:cxnLst/>
            <a:rect l="l" t="t" r="r" b="b"/>
            <a:pathLst>
              <a:path w="303529" h="278764">
                <a:moveTo>
                  <a:pt x="259841" y="252222"/>
                </a:moveTo>
                <a:lnTo>
                  <a:pt x="218439" y="189230"/>
                </a:lnTo>
                <a:lnTo>
                  <a:pt x="82676" y="278256"/>
                </a:lnTo>
                <a:lnTo>
                  <a:pt x="0" y="152146"/>
                </a:lnTo>
                <a:lnTo>
                  <a:pt x="135636" y="63118"/>
                </a:lnTo>
                <a:lnTo>
                  <a:pt x="94361" y="0"/>
                </a:lnTo>
                <a:lnTo>
                  <a:pt x="303149" y="43434"/>
                </a:lnTo>
                <a:lnTo>
                  <a:pt x="259841" y="252222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06567" y="4300982"/>
            <a:ext cx="310515" cy="276860"/>
          </a:xfrm>
          <a:custGeom>
            <a:avLst/>
            <a:gdLst/>
            <a:ahLst/>
            <a:cxnLst/>
            <a:rect l="l" t="t" r="r" b="b"/>
            <a:pathLst>
              <a:path w="310514" h="276860">
                <a:moveTo>
                  <a:pt x="280798" y="197231"/>
                </a:moveTo>
                <a:lnTo>
                  <a:pt x="94615" y="197231"/>
                </a:lnTo>
                <a:lnTo>
                  <a:pt x="236093" y="276733"/>
                </a:lnTo>
                <a:lnTo>
                  <a:pt x="280798" y="197231"/>
                </a:lnTo>
                <a:close/>
              </a:path>
              <a:path w="310514" h="276860">
                <a:moveTo>
                  <a:pt x="205486" y="0"/>
                </a:moveTo>
                <a:lnTo>
                  <a:pt x="0" y="57531"/>
                </a:lnTo>
                <a:lnTo>
                  <a:pt x="57658" y="262890"/>
                </a:lnTo>
                <a:lnTo>
                  <a:pt x="94615" y="197231"/>
                </a:lnTo>
                <a:lnTo>
                  <a:pt x="280798" y="197231"/>
                </a:lnTo>
                <a:lnTo>
                  <a:pt x="310007" y="145288"/>
                </a:lnTo>
                <a:lnTo>
                  <a:pt x="168529" y="65786"/>
                </a:lnTo>
                <a:lnTo>
                  <a:pt x="20548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06567" y="4300982"/>
            <a:ext cx="310515" cy="276860"/>
          </a:xfrm>
          <a:custGeom>
            <a:avLst/>
            <a:gdLst/>
            <a:ahLst/>
            <a:cxnLst/>
            <a:rect l="l" t="t" r="r" b="b"/>
            <a:pathLst>
              <a:path w="310514" h="276860">
                <a:moveTo>
                  <a:pt x="205486" y="0"/>
                </a:moveTo>
                <a:lnTo>
                  <a:pt x="168529" y="65786"/>
                </a:lnTo>
                <a:lnTo>
                  <a:pt x="310007" y="145288"/>
                </a:lnTo>
                <a:lnTo>
                  <a:pt x="236093" y="276733"/>
                </a:lnTo>
                <a:lnTo>
                  <a:pt x="94615" y="197231"/>
                </a:lnTo>
                <a:lnTo>
                  <a:pt x="57658" y="262890"/>
                </a:lnTo>
                <a:lnTo>
                  <a:pt x="0" y="57531"/>
                </a:lnTo>
                <a:lnTo>
                  <a:pt x="205486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78502" y="3422903"/>
            <a:ext cx="305435" cy="288925"/>
          </a:xfrm>
          <a:custGeom>
            <a:avLst/>
            <a:gdLst/>
            <a:ahLst/>
            <a:cxnLst/>
            <a:rect l="l" t="t" r="r" b="b"/>
            <a:pathLst>
              <a:path w="305435" h="288925">
                <a:moveTo>
                  <a:pt x="305308" y="144525"/>
                </a:moveTo>
                <a:lnTo>
                  <a:pt x="0" y="144525"/>
                </a:lnTo>
                <a:lnTo>
                  <a:pt x="152653" y="288925"/>
                </a:lnTo>
                <a:lnTo>
                  <a:pt x="305308" y="144525"/>
                </a:lnTo>
                <a:close/>
              </a:path>
              <a:path w="305435" h="288925">
                <a:moveTo>
                  <a:pt x="228981" y="0"/>
                </a:moveTo>
                <a:lnTo>
                  <a:pt x="76326" y="0"/>
                </a:lnTo>
                <a:lnTo>
                  <a:pt x="76326" y="144525"/>
                </a:lnTo>
                <a:lnTo>
                  <a:pt x="228981" y="144525"/>
                </a:lnTo>
                <a:lnTo>
                  <a:pt x="22898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78502" y="3422903"/>
            <a:ext cx="305435" cy="288925"/>
          </a:xfrm>
          <a:custGeom>
            <a:avLst/>
            <a:gdLst/>
            <a:ahLst/>
            <a:cxnLst/>
            <a:rect l="l" t="t" r="r" b="b"/>
            <a:pathLst>
              <a:path w="305435" h="288925">
                <a:moveTo>
                  <a:pt x="0" y="144525"/>
                </a:moveTo>
                <a:lnTo>
                  <a:pt x="76326" y="144525"/>
                </a:lnTo>
                <a:lnTo>
                  <a:pt x="76326" y="0"/>
                </a:lnTo>
                <a:lnTo>
                  <a:pt x="228981" y="0"/>
                </a:lnTo>
                <a:lnTo>
                  <a:pt x="228981" y="144525"/>
                </a:lnTo>
                <a:lnTo>
                  <a:pt x="305308" y="144525"/>
                </a:lnTo>
                <a:lnTo>
                  <a:pt x="152653" y="288925"/>
                </a:lnTo>
                <a:lnTo>
                  <a:pt x="0" y="144525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9455" y="678179"/>
            <a:ext cx="8489289" cy="706860"/>
          </a:xfrm>
          <a:prstGeom prst="rect">
            <a:avLst/>
          </a:prstGeom>
        </p:spPr>
        <p:txBody>
          <a:bodyPr vert="horz" wrap="square" lIns="0" tIns="212344" rIns="0" bIns="0" rtlCol="0">
            <a:spAutoFit/>
          </a:bodyPr>
          <a:lstStyle/>
          <a:p>
            <a:pPr marL="545465" algn="l">
              <a:lnSpc>
                <a:spcPct val="100000"/>
              </a:lnSpc>
            </a:pPr>
            <a:r>
              <a:rPr spc="-40" dirty="0"/>
              <a:t>K</a:t>
            </a:r>
            <a:r>
              <a:rPr spc="-5" dirty="0"/>
              <a:t>OMPETENSI</a:t>
            </a:r>
            <a:r>
              <a:rPr spc="30" dirty="0"/>
              <a:t> </a:t>
            </a:r>
            <a:r>
              <a:rPr spc="-10" dirty="0"/>
              <a:t>LUL</a:t>
            </a:r>
            <a:r>
              <a:rPr spc="-25" dirty="0"/>
              <a:t>U</a:t>
            </a:r>
            <a:r>
              <a:rPr spc="-35" dirty="0"/>
              <a:t>S</a:t>
            </a:r>
            <a:r>
              <a:rPr spc="-10" dirty="0"/>
              <a:t>AN</a:t>
            </a:r>
            <a:r>
              <a:rPr spc="60" dirty="0"/>
              <a:t> </a:t>
            </a:r>
            <a:r>
              <a:rPr spc="-10" dirty="0"/>
              <a:t>SMA</a:t>
            </a:r>
          </a:p>
        </p:txBody>
      </p:sp>
      <p:sp>
        <p:nvSpPr>
          <p:cNvPr id="3" name="object 3"/>
          <p:cNvSpPr/>
          <p:nvPr/>
        </p:nvSpPr>
        <p:spPr>
          <a:xfrm>
            <a:off x="1044498" y="1807375"/>
            <a:ext cx="7849234" cy="4051935"/>
          </a:xfrm>
          <a:custGeom>
            <a:avLst/>
            <a:gdLst/>
            <a:ahLst/>
            <a:cxnLst/>
            <a:rect l="l" t="t" r="r" b="b"/>
            <a:pathLst>
              <a:path w="7849234" h="4051935">
                <a:moveTo>
                  <a:pt x="0" y="4051427"/>
                </a:moveTo>
                <a:lnTo>
                  <a:pt x="7848854" y="4051427"/>
                </a:lnTo>
                <a:lnTo>
                  <a:pt x="7848854" y="0"/>
                </a:lnTo>
                <a:lnTo>
                  <a:pt x="0" y="0"/>
                </a:lnTo>
                <a:lnTo>
                  <a:pt x="0" y="4051427"/>
                </a:lnTo>
                <a:close/>
              </a:path>
            </a:pathLst>
          </a:custGeom>
          <a:ln w="12700">
            <a:solidFill>
              <a:srgbClr val="A0B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23594" y="1945385"/>
            <a:ext cx="7563484" cy="3780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  <a:tabLst>
                <a:tab pos="753110" algn="l"/>
                <a:tab pos="1116330" algn="l"/>
                <a:tab pos="2362835" algn="l"/>
                <a:tab pos="3329304" algn="l"/>
                <a:tab pos="3670935" algn="l"/>
                <a:tab pos="3933190" algn="l"/>
                <a:tab pos="4390390" algn="l"/>
                <a:tab pos="4545965" algn="l"/>
                <a:tab pos="5000625" algn="l"/>
                <a:tab pos="5948680" algn="l"/>
                <a:tab pos="6360160" algn="l"/>
                <a:tab pos="6664959" algn="l"/>
                <a:tab pos="6823709" algn="l"/>
              </a:tabLst>
            </a:pPr>
            <a:r>
              <a:rPr sz="2200" spc="5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2200" spc="-30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2200" spc="-10" dirty="0">
                <a:solidFill>
                  <a:srgbClr val="FF0000"/>
                </a:solidFill>
                <a:latin typeface="Verdana"/>
                <a:cs typeface="Verdana"/>
              </a:rPr>
              <a:t>k</a:t>
            </a:r>
            <a:r>
              <a:rPr sz="2200" spc="-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2200" spc="5" dirty="0">
                <a:solidFill>
                  <a:srgbClr val="FF0000"/>
                </a:solidFill>
                <a:latin typeface="Verdana"/>
                <a:cs typeface="Verdana"/>
              </a:rPr>
              <a:t>p</a:t>
            </a:r>
            <a:r>
              <a:rPr sz="2200" spc="-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spc="5" dirty="0">
                <a:solidFill>
                  <a:srgbClr val="FFFF00"/>
                </a:solidFill>
                <a:latin typeface="Verdana"/>
                <a:cs typeface="Verdana"/>
              </a:rPr>
              <a:t>:</a:t>
            </a:r>
            <a:r>
              <a:rPr sz="2200" spc="-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ili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sz="2200" spc="-4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2200" spc="-5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		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ence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rm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		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 o</a:t>
            </a:r>
            <a:r>
              <a:rPr sz="2200" spc="-5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ng</a:t>
            </a:r>
            <a:r>
              <a:rPr sz="22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ma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,	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00" spc="-5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200" spc="-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k	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200" spc="-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,	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,	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erc</a:t>
            </a: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-6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,	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anggun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2200" spc="-5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2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sz="2200" spc="-4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00" spc="-5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si se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-5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a	efe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200" spc="-4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2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ga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n	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gk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sos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l	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n	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endParaRPr sz="2200">
              <a:latin typeface="Verdana"/>
              <a:cs typeface="Verdana"/>
            </a:endParaRPr>
          </a:p>
          <a:p>
            <a:pPr marL="12700" marR="507365">
              <a:lnSpc>
                <a:spcPct val="80000"/>
              </a:lnSpc>
              <a:spcBef>
                <a:spcPts val="1125"/>
              </a:spcBef>
              <a:tabLst>
                <a:tab pos="805180" algn="l"/>
                <a:tab pos="1243965" algn="l"/>
                <a:tab pos="1835785" algn="l"/>
                <a:tab pos="1951355" algn="l"/>
                <a:tab pos="2665095" algn="l"/>
                <a:tab pos="2716530" algn="l"/>
                <a:tab pos="2939415" algn="l"/>
                <a:tab pos="3396615" algn="l"/>
                <a:tab pos="4237990" algn="l"/>
                <a:tab pos="5287010" algn="l"/>
                <a:tab pos="5427345" algn="l"/>
                <a:tab pos="6003290" algn="l"/>
                <a:tab pos="6192520" algn="l"/>
              </a:tabLst>
            </a:pPr>
            <a:r>
              <a:rPr sz="2200" spc="-60" dirty="0">
                <a:solidFill>
                  <a:srgbClr val="FF0000"/>
                </a:solidFill>
                <a:latin typeface="Verdana"/>
                <a:cs typeface="Verdana"/>
              </a:rPr>
              <a:t>P</a:t>
            </a:r>
            <a:r>
              <a:rPr sz="2200" dirty="0">
                <a:solidFill>
                  <a:srgbClr val="FF0000"/>
                </a:solidFill>
                <a:latin typeface="Verdana"/>
                <a:cs typeface="Verdana"/>
              </a:rPr>
              <a:t>en</a:t>
            </a:r>
            <a:r>
              <a:rPr sz="2200" spc="-10" dirty="0">
                <a:solidFill>
                  <a:srgbClr val="FF0000"/>
                </a:solidFill>
                <a:latin typeface="Verdana"/>
                <a:cs typeface="Verdana"/>
              </a:rPr>
              <a:t>g</a:t>
            </a:r>
            <a:r>
              <a:rPr sz="2200" dirty="0">
                <a:solidFill>
                  <a:srgbClr val="FF0000"/>
                </a:solidFill>
                <a:latin typeface="Verdana"/>
                <a:cs typeface="Verdana"/>
              </a:rPr>
              <a:t>et</a:t>
            </a:r>
            <a:r>
              <a:rPr sz="2200" spc="-10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2200" dirty="0">
                <a:solidFill>
                  <a:srgbClr val="FF0000"/>
                </a:solidFill>
                <a:latin typeface="Verdana"/>
                <a:cs typeface="Verdana"/>
              </a:rPr>
              <a:t>h</a:t>
            </a:r>
            <a:r>
              <a:rPr sz="2200" spc="-15" dirty="0">
                <a:solidFill>
                  <a:srgbClr val="FF0000"/>
                </a:solidFill>
                <a:latin typeface="Verdana"/>
                <a:cs typeface="Verdana"/>
              </a:rPr>
              <a:t>u</a:t>
            </a:r>
            <a:r>
              <a:rPr sz="2200" spc="-10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2200" spc="-5" dirty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sz="2200" dirty="0">
                <a:solidFill>
                  <a:srgbClr val="FFFF00"/>
                </a:solidFill>
                <a:latin typeface="Verdana"/>
                <a:cs typeface="Verdana"/>
              </a:rPr>
              <a:t>:</a:t>
            </a:r>
            <a:r>
              <a:rPr sz="2200" spc="-5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ili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i	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et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n		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fa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onsep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,	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os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200" spc="-6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2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n	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et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200" spc="-4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f		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il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u	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et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,	te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2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sen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,	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n	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-6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		</a:t>
            </a: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anu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aa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n,</a:t>
            </a:r>
            <a:r>
              <a:rPr sz="22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eb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ng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aa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eneg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-5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aa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n,		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n	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00" spc="-5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2200">
              <a:latin typeface="Verdana"/>
              <a:cs typeface="Verdana"/>
            </a:endParaRPr>
          </a:p>
          <a:p>
            <a:pPr marL="12700" marR="253365">
              <a:lnSpc>
                <a:spcPct val="80000"/>
              </a:lnSpc>
              <a:spcBef>
                <a:spcPts val="1130"/>
              </a:spcBef>
              <a:tabLst>
                <a:tab pos="1274445" algn="l"/>
                <a:tab pos="1503680" algn="l"/>
                <a:tab pos="1951355" algn="l"/>
                <a:tab pos="3213735" algn="l"/>
                <a:tab pos="3485515" algn="l"/>
                <a:tab pos="4540250" algn="l"/>
                <a:tab pos="4814570" algn="l"/>
                <a:tab pos="5540375" algn="l"/>
                <a:tab pos="6784340" algn="l"/>
              </a:tabLst>
            </a:pPr>
            <a:r>
              <a:rPr sz="2200" spc="-65" dirty="0">
                <a:solidFill>
                  <a:srgbClr val="FF0000"/>
                </a:solidFill>
                <a:latin typeface="Verdana"/>
                <a:cs typeface="Verdana"/>
              </a:rPr>
              <a:t>K</a:t>
            </a:r>
            <a:r>
              <a:rPr sz="2200" spc="5" dirty="0">
                <a:solidFill>
                  <a:srgbClr val="FF0000"/>
                </a:solidFill>
                <a:latin typeface="Verdana"/>
                <a:cs typeface="Verdana"/>
              </a:rPr>
              <a:t>ete</a:t>
            </a:r>
            <a:r>
              <a:rPr sz="2200" spc="-60" dirty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2200" spc="-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2200" spc="-10" dirty="0">
                <a:solidFill>
                  <a:srgbClr val="FF0000"/>
                </a:solidFill>
                <a:latin typeface="Verdana"/>
                <a:cs typeface="Verdana"/>
              </a:rPr>
              <a:t>m</a:t>
            </a:r>
            <a:r>
              <a:rPr sz="2200" spc="-5" dirty="0">
                <a:solidFill>
                  <a:srgbClr val="FF0000"/>
                </a:solidFill>
                <a:latin typeface="Verdana"/>
                <a:cs typeface="Verdana"/>
              </a:rPr>
              <a:t>p</a:t>
            </a:r>
            <a:r>
              <a:rPr sz="2200" spc="-30" dirty="0">
                <a:solidFill>
                  <a:srgbClr val="FF0000"/>
                </a:solidFill>
                <a:latin typeface="Verdana"/>
                <a:cs typeface="Verdana"/>
              </a:rPr>
              <a:t>il</a:t>
            </a:r>
            <a:r>
              <a:rPr sz="2200" spc="-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2200" dirty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22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ili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pua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nda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ng</a:t>
            </a:r>
            <a:r>
              <a:rPr sz="22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efe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200" spc="-4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2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ea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f	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2200" spc="-5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h	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st</a:t>
            </a:r>
            <a:r>
              <a:rPr sz="2200" spc="-6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k	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dan </a:t>
            </a: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et	seb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mb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n	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dar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i	</a:t>
            </a:r>
            <a:r>
              <a:rPr sz="2200" spc="-7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ng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i	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i	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seca</a:t>
            </a:r>
            <a:r>
              <a:rPr sz="2200" spc="-6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0808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Words>2453</Words>
  <Application>Microsoft Office PowerPoint</Application>
  <PresentationFormat>Custom</PresentationFormat>
  <Paragraphs>1008</Paragraphs>
  <Slides>47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PowerPoint Presentation</vt:lpstr>
      <vt:lpstr>PowerPoint Presentation</vt:lpstr>
      <vt:lpstr>TUJUAN PENDIDIKAN KURIKULUM 2013</vt:lpstr>
      <vt:lpstr>SEJARAH SMAN 56 JAKARTA</vt:lpstr>
      <vt:lpstr>TUJUAN PENDIDIKAN KURIKULUM 2013</vt:lpstr>
      <vt:lpstr>PowerPoint Presentation</vt:lpstr>
      <vt:lpstr>KOMPETENSI LULUSAN SMA</vt:lpstr>
      <vt:lpstr>KOMPETENSI LULUSAN SMA</vt:lpstr>
      <vt:lpstr>VISI DAN MISI</vt:lpstr>
      <vt:lpstr>PowerPoint Presentation</vt:lpstr>
      <vt:lpstr>PowerPoint Presentation</vt:lpstr>
      <vt:lpstr>FASILITAS SEKOLAH SARANA PRASARANA</vt:lpstr>
      <vt:lpstr>PowerPoint Presentation</vt:lpstr>
      <vt:lpstr>STRUKTUR ORGANISASI</vt:lpstr>
      <vt:lpstr>LAYANAN INFORMASI DAN KOMUNIKASI</vt:lpstr>
      <vt:lpstr>LAYANAN INFORMASI DAN KOMUNIKASI</vt:lpstr>
      <vt:lpstr>PENDIDIK DAN TENAGA KEPENDIDIKAN</vt:lpstr>
      <vt:lpstr>FORMASI SISWA SMAN 56 JAKARTA</vt:lpstr>
      <vt:lpstr>STRUKTUR KURIKULUM KELAS X</vt:lpstr>
      <vt:lpstr>STRUKTUR KURIKULUM KELAS X</vt:lpstr>
      <vt:lpstr>STRUKTUR KURIKULUM KELAS XI</vt:lpstr>
      <vt:lpstr>STRUKTUR KURIKULUM KELAS XII</vt:lpstr>
      <vt:lpstr>PRESTASI BIDANG AKADEMIK TAHUN 2016</vt:lpstr>
      <vt:lpstr>PRESTASI BIDANG AKADEMIK TAHUN 2016</vt:lpstr>
      <vt:lpstr>PRESTASI BIDANG AKADEMIK TAHUN 2016</vt:lpstr>
      <vt:lpstr>PRESTASI BIDANG NON AKADEMIK TAHUN 2014</vt:lpstr>
      <vt:lpstr>PRESTASI BIDANG NON AKADEMIK TAHUN 2014</vt:lpstr>
      <vt:lpstr>SEKOLAH</vt:lpstr>
      <vt:lpstr>PERATURAN AKADEMIK KELAS X</vt:lpstr>
      <vt:lpstr>SUMBER BELAJAR</vt:lpstr>
      <vt:lpstr>PEMBIAYAAN SEKOLAH</vt:lpstr>
      <vt:lpstr>PEMBIAYAAN SEKOLAH</vt:lpstr>
      <vt:lpstr>PROGRAM KEGIATAN KELAS X</vt:lpstr>
      <vt:lpstr>PROGRAM KEGIATAN KELAS XI</vt:lpstr>
      <vt:lpstr>PROGRAM KEGIATAN KELAS XII</vt:lpstr>
      <vt:lpstr>Rencana Program Kerja</vt:lpstr>
      <vt:lpstr>Rencana Kerja bidang kesiswaan </vt:lpstr>
      <vt:lpstr>Rencana Kerja bidang kesiswaan </vt:lpstr>
      <vt:lpstr>Rencana Kerja bidang kesiswaan </vt:lpstr>
      <vt:lpstr>Rencana Kerja bidang kesiswaan </vt:lpstr>
      <vt:lpstr>Rencana Kerja bidang kesiswaan </vt:lpstr>
      <vt:lpstr>Rencana Kerja bidang kesiswaan </vt:lpstr>
      <vt:lpstr>Rencana Kerja bidang kesiswaan </vt:lpstr>
      <vt:lpstr>Rencana Kerja bidang kesiswaan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ICTDINPENDIKJATENG</dc:creator>
  <cp:lastModifiedBy>SYAIFUL</cp:lastModifiedBy>
  <cp:revision>74</cp:revision>
  <dcterms:created xsi:type="dcterms:W3CDTF">2015-07-24T08:42:37Z</dcterms:created>
  <dcterms:modified xsi:type="dcterms:W3CDTF">2016-07-16T03:51:04Z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2014-09-08T00:00:00Z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2015-07-24T00:00:00Z</vt:filetime>
  </property>
</Properties>
</file>